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sldIdLst>
    <p:sldId id="256" r:id="rId2"/>
    <p:sldId id="266" r:id="rId3"/>
    <p:sldId id="265" r:id="rId4"/>
    <p:sldId id="259" r:id="rId5"/>
    <p:sldId id="260" r:id="rId6"/>
    <p:sldId id="261" r:id="rId7"/>
    <p:sldId id="262" r:id="rId8"/>
    <p:sldId id="263" r:id="rId9"/>
    <p:sldId id="269" r:id="rId10"/>
    <p:sldId id="270" r:id="rId11"/>
    <p:sldId id="264" r:id="rId12"/>
    <p:sldId id="268" r:id="rId13"/>
  </p:sldIdLst>
  <p:sldSz cx="9144000" cy="6858000" type="screen4x3"/>
  <p:notesSz cx="6858000" cy="9144000"/>
  <p:defaultTextStyle>
    <a:defPPr>
      <a:defRPr lang="en-US"/>
    </a:defPPr>
    <a:lvl1pPr algn="l" rtl="0" eaLnBrk="0" fontAlgn="base" hangingPunct="0">
      <a:spcBef>
        <a:spcPct val="0"/>
      </a:spcBef>
      <a:spcAft>
        <a:spcPct val="0"/>
      </a:spcAft>
      <a:defRPr sz="1000" kern="1200">
        <a:solidFill>
          <a:srgbClr val="FFFFFF"/>
        </a:solidFill>
        <a:latin typeface="Helvetica" pitchFamily="2" charset="0"/>
        <a:ea typeface="ヒラギノ角ゴ ProN W3" panose="020B0300000000000000" pitchFamily="34" charset="-128"/>
        <a:cs typeface="+mn-cs"/>
        <a:sym typeface="Helvetica" pitchFamily="2" charset="0"/>
      </a:defRPr>
    </a:lvl1pPr>
    <a:lvl2pPr marL="457200" algn="l" rtl="0" eaLnBrk="0" fontAlgn="base" hangingPunct="0">
      <a:spcBef>
        <a:spcPct val="0"/>
      </a:spcBef>
      <a:spcAft>
        <a:spcPct val="0"/>
      </a:spcAft>
      <a:defRPr sz="1000" kern="1200">
        <a:solidFill>
          <a:srgbClr val="FFFFFF"/>
        </a:solidFill>
        <a:latin typeface="Helvetica" pitchFamily="2" charset="0"/>
        <a:ea typeface="ヒラギノ角ゴ ProN W3" panose="020B0300000000000000" pitchFamily="34" charset="-128"/>
        <a:cs typeface="+mn-cs"/>
        <a:sym typeface="Helvetica" pitchFamily="2" charset="0"/>
      </a:defRPr>
    </a:lvl2pPr>
    <a:lvl3pPr marL="914400" algn="l" rtl="0" eaLnBrk="0" fontAlgn="base" hangingPunct="0">
      <a:spcBef>
        <a:spcPct val="0"/>
      </a:spcBef>
      <a:spcAft>
        <a:spcPct val="0"/>
      </a:spcAft>
      <a:defRPr sz="1000" kern="1200">
        <a:solidFill>
          <a:srgbClr val="FFFFFF"/>
        </a:solidFill>
        <a:latin typeface="Helvetica" pitchFamily="2" charset="0"/>
        <a:ea typeface="ヒラギノ角ゴ ProN W3" panose="020B0300000000000000" pitchFamily="34" charset="-128"/>
        <a:cs typeface="+mn-cs"/>
        <a:sym typeface="Helvetica" pitchFamily="2" charset="0"/>
      </a:defRPr>
    </a:lvl3pPr>
    <a:lvl4pPr marL="1371600" algn="l" rtl="0" eaLnBrk="0" fontAlgn="base" hangingPunct="0">
      <a:spcBef>
        <a:spcPct val="0"/>
      </a:spcBef>
      <a:spcAft>
        <a:spcPct val="0"/>
      </a:spcAft>
      <a:defRPr sz="1000" kern="1200">
        <a:solidFill>
          <a:srgbClr val="FFFFFF"/>
        </a:solidFill>
        <a:latin typeface="Helvetica" pitchFamily="2" charset="0"/>
        <a:ea typeface="ヒラギノ角ゴ ProN W3" panose="020B0300000000000000" pitchFamily="34" charset="-128"/>
        <a:cs typeface="+mn-cs"/>
        <a:sym typeface="Helvetica" pitchFamily="2" charset="0"/>
      </a:defRPr>
    </a:lvl4pPr>
    <a:lvl5pPr marL="1828800" algn="l" rtl="0" eaLnBrk="0" fontAlgn="base" hangingPunct="0">
      <a:spcBef>
        <a:spcPct val="0"/>
      </a:spcBef>
      <a:spcAft>
        <a:spcPct val="0"/>
      </a:spcAft>
      <a:defRPr sz="1000" kern="1200">
        <a:solidFill>
          <a:srgbClr val="FFFFFF"/>
        </a:solidFill>
        <a:latin typeface="Helvetica" pitchFamily="2" charset="0"/>
        <a:ea typeface="ヒラギノ角ゴ ProN W3" panose="020B0300000000000000" pitchFamily="34" charset="-128"/>
        <a:cs typeface="+mn-cs"/>
        <a:sym typeface="Helvetica" pitchFamily="2" charset="0"/>
      </a:defRPr>
    </a:lvl5pPr>
    <a:lvl6pPr marL="2286000" algn="l" defTabSz="914400" rtl="0" eaLnBrk="1" latinLnBrk="0" hangingPunct="1">
      <a:defRPr sz="1000" kern="1200">
        <a:solidFill>
          <a:srgbClr val="FFFFFF"/>
        </a:solidFill>
        <a:latin typeface="Helvetica" pitchFamily="2" charset="0"/>
        <a:ea typeface="ヒラギノ角ゴ ProN W3" panose="020B0300000000000000" pitchFamily="34" charset="-128"/>
        <a:cs typeface="+mn-cs"/>
        <a:sym typeface="Helvetica" pitchFamily="2" charset="0"/>
      </a:defRPr>
    </a:lvl6pPr>
    <a:lvl7pPr marL="2743200" algn="l" defTabSz="914400" rtl="0" eaLnBrk="1" latinLnBrk="0" hangingPunct="1">
      <a:defRPr sz="1000" kern="1200">
        <a:solidFill>
          <a:srgbClr val="FFFFFF"/>
        </a:solidFill>
        <a:latin typeface="Helvetica" pitchFamily="2" charset="0"/>
        <a:ea typeface="ヒラギノ角ゴ ProN W3" panose="020B0300000000000000" pitchFamily="34" charset="-128"/>
        <a:cs typeface="+mn-cs"/>
        <a:sym typeface="Helvetica" pitchFamily="2" charset="0"/>
      </a:defRPr>
    </a:lvl7pPr>
    <a:lvl8pPr marL="3200400" algn="l" defTabSz="914400" rtl="0" eaLnBrk="1" latinLnBrk="0" hangingPunct="1">
      <a:defRPr sz="1000" kern="1200">
        <a:solidFill>
          <a:srgbClr val="FFFFFF"/>
        </a:solidFill>
        <a:latin typeface="Helvetica" pitchFamily="2" charset="0"/>
        <a:ea typeface="ヒラギノ角ゴ ProN W3" panose="020B0300000000000000" pitchFamily="34" charset="-128"/>
        <a:cs typeface="+mn-cs"/>
        <a:sym typeface="Helvetica" pitchFamily="2" charset="0"/>
      </a:defRPr>
    </a:lvl8pPr>
    <a:lvl9pPr marL="3657600" algn="l" defTabSz="914400" rtl="0" eaLnBrk="1" latinLnBrk="0" hangingPunct="1">
      <a:defRPr sz="1000" kern="1200">
        <a:solidFill>
          <a:srgbClr val="FFFFFF"/>
        </a:solidFill>
        <a:latin typeface="Helvetica" pitchFamily="2" charset="0"/>
        <a:ea typeface="ヒラギノ角ゴ ProN W3" panose="020B0300000000000000" pitchFamily="34" charset="-128"/>
        <a:cs typeface="+mn-cs"/>
        <a:sym typeface="Helvetica" pitchFamily="2"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p:restoredTop sz="94655"/>
  </p:normalViewPr>
  <p:slideViewPr>
    <p:cSldViewPr>
      <p:cViewPr varScale="1">
        <p:scale>
          <a:sx n="94" d="100"/>
          <a:sy n="94" d="100"/>
        </p:scale>
        <p:origin x="1888"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Text Box 1">
            <a:extLst>
              <a:ext uri="{FF2B5EF4-FFF2-40B4-BE49-F238E27FC236}">
                <a16:creationId xmlns:a16="http://schemas.microsoft.com/office/drawing/2014/main" id="{28CCEA59-2B57-2F44-BBAF-3F0F0593445B}"/>
              </a:ext>
            </a:extLst>
          </p:cNvPr>
          <p:cNvSpPr txBox="1">
            <a:spLocks noGrp="1" noChangeArrowheads="1"/>
          </p:cNvSpPr>
          <p:nvPr>
            <p:ph type="sldNum" sz="quarter" idx="10"/>
          </p:nvPr>
        </p:nvSpPr>
        <p:spPr>
          <a:ln/>
        </p:spPr>
        <p:txBody>
          <a:bodyPr/>
          <a:lstStyle>
            <a:lvl1pPr>
              <a:defRPr/>
            </a:lvl1pPr>
          </a:lstStyle>
          <a:p>
            <a:fld id="{18D2C935-2959-514A-A3D9-3F023E470CEF}" type="slidenum">
              <a:rPr lang="en-US" altLang="en-US"/>
              <a:pPr/>
              <a:t>‹#›</a:t>
            </a:fld>
            <a:endParaRPr lang="en-US" altLang="en-US"/>
          </a:p>
        </p:txBody>
      </p:sp>
    </p:spTree>
    <p:extLst>
      <p:ext uri="{BB962C8B-B14F-4D97-AF65-F5344CB8AC3E}">
        <p14:creationId xmlns:p14="http://schemas.microsoft.com/office/powerpoint/2010/main" val="284723532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a:extLst>
              <a:ext uri="{FF2B5EF4-FFF2-40B4-BE49-F238E27FC236}">
                <a16:creationId xmlns:a16="http://schemas.microsoft.com/office/drawing/2014/main" id="{51D8EFAD-053E-6F49-AA8C-94DB3C48BD9F}"/>
              </a:ext>
            </a:extLst>
          </p:cNvPr>
          <p:cNvSpPr txBox="1">
            <a:spLocks noGrp="1" noChangeArrowheads="1"/>
          </p:cNvSpPr>
          <p:nvPr>
            <p:ph type="sldNum" sz="quarter" idx="10"/>
          </p:nvPr>
        </p:nvSpPr>
        <p:spPr>
          <a:ln/>
        </p:spPr>
        <p:txBody>
          <a:bodyPr/>
          <a:lstStyle>
            <a:lvl1pPr>
              <a:defRPr/>
            </a:lvl1pPr>
          </a:lstStyle>
          <a:p>
            <a:fld id="{07A9BA00-6A8A-9449-AB6A-AF722DFA248E}" type="slidenum">
              <a:rPr lang="en-US" altLang="en-US"/>
              <a:pPr/>
              <a:t>‹#›</a:t>
            </a:fld>
            <a:endParaRPr lang="en-US" altLang="en-US"/>
          </a:p>
        </p:txBody>
      </p:sp>
    </p:spTree>
    <p:extLst>
      <p:ext uri="{BB962C8B-B14F-4D97-AF65-F5344CB8AC3E}">
        <p14:creationId xmlns:p14="http://schemas.microsoft.com/office/powerpoint/2010/main" val="65630782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1175" y="0"/>
            <a:ext cx="2206625" cy="6858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1300" y="0"/>
            <a:ext cx="6467475"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a:extLst>
              <a:ext uri="{FF2B5EF4-FFF2-40B4-BE49-F238E27FC236}">
                <a16:creationId xmlns:a16="http://schemas.microsoft.com/office/drawing/2014/main" id="{044AC81F-46E4-E043-8E4A-541E3B5A2A37}"/>
              </a:ext>
            </a:extLst>
          </p:cNvPr>
          <p:cNvSpPr txBox="1">
            <a:spLocks noGrp="1" noChangeArrowheads="1"/>
          </p:cNvSpPr>
          <p:nvPr>
            <p:ph type="sldNum" sz="quarter" idx="10"/>
          </p:nvPr>
        </p:nvSpPr>
        <p:spPr>
          <a:ln/>
        </p:spPr>
        <p:txBody>
          <a:bodyPr/>
          <a:lstStyle>
            <a:lvl1pPr>
              <a:defRPr/>
            </a:lvl1pPr>
          </a:lstStyle>
          <a:p>
            <a:fld id="{E1319DD5-8A88-0E48-908E-8764D1EC1184}" type="slidenum">
              <a:rPr lang="en-US" altLang="en-US"/>
              <a:pPr/>
              <a:t>‹#›</a:t>
            </a:fld>
            <a:endParaRPr lang="en-US" altLang="en-US"/>
          </a:p>
        </p:txBody>
      </p:sp>
    </p:spTree>
    <p:extLst>
      <p:ext uri="{BB962C8B-B14F-4D97-AF65-F5344CB8AC3E}">
        <p14:creationId xmlns:p14="http://schemas.microsoft.com/office/powerpoint/2010/main" val="26089931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a:extLst>
              <a:ext uri="{FF2B5EF4-FFF2-40B4-BE49-F238E27FC236}">
                <a16:creationId xmlns:a16="http://schemas.microsoft.com/office/drawing/2014/main" id="{EBB2D668-78A8-D94A-8AAB-58AF6D118FFC}"/>
              </a:ext>
            </a:extLst>
          </p:cNvPr>
          <p:cNvSpPr txBox="1">
            <a:spLocks noGrp="1" noChangeArrowheads="1"/>
          </p:cNvSpPr>
          <p:nvPr>
            <p:ph type="sldNum" sz="quarter" idx="10"/>
          </p:nvPr>
        </p:nvSpPr>
        <p:spPr>
          <a:ln/>
        </p:spPr>
        <p:txBody>
          <a:bodyPr/>
          <a:lstStyle>
            <a:lvl1pPr>
              <a:defRPr/>
            </a:lvl1pPr>
          </a:lstStyle>
          <a:p>
            <a:fld id="{41EE44B0-0CBB-184A-99E9-D82367BB3B8F}" type="slidenum">
              <a:rPr lang="en-US" altLang="en-US"/>
              <a:pPr/>
              <a:t>‹#›</a:t>
            </a:fld>
            <a:endParaRPr lang="en-US" altLang="en-US"/>
          </a:p>
        </p:txBody>
      </p:sp>
    </p:spTree>
    <p:extLst>
      <p:ext uri="{BB962C8B-B14F-4D97-AF65-F5344CB8AC3E}">
        <p14:creationId xmlns:p14="http://schemas.microsoft.com/office/powerpoint/2010/main" val="161959037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Text Box 1">
            <a:extLst>
              <a:ext uri="{FF2B5EF4-FFF2-40B4-BE49-F238E27FC236}">
                <a16:creationId xmlns:a16="http://schemas.microsoft.com/office/drawing/2014/main" id="{E057D0BA-EA86-C04D-953C-327DAC9B0B3C}"/>
              </a:ext>
            </a:extLst>
          </p:cNvPr>
          <p:cNvSpPr txBox="1">
            <a:spLocks noGrp="1" noChangeArrowheads="1"/>
          </p:cNvSpPr>
          <p:nvPr>
            <p:ph type="sldNum" sz="quarter" idx="10"/>
          </p:nvPr>
        </p:nvSpPr>
        <p:spPr>
          <a:ln/>
        </p:spPr>
        <p:txBody>
          <a:bodyPr/>
          <a:lstStyle>
            <a:lvl1pPr>
              <a:defRPr/>
            </a:lvl1pPr>
          </a:lstStyle>
          <a:p>
            <a:fld id="{F6C2D695-4FC4-BB4E-837E-1D8FD4233CF2}" type="slidenum">
              <a:rPr lang="en-US" altLang="en-US"/>
              <a:pPr/>
              <a:t>‹#›</a:t>
            </a:fld>
            <a:endParaRPr lang="en-US" altLang="en-US"/>
          </a:p>
        </p:txBody>
      </p:sp>
    </p:spTree>
    <p:extLst>
      <p:ext uri="{BB962C8B-B14F-4D97-AF65-F5344CB8AC3E}">
        <p14:creationId xmlns:p14="http://schemas.microsoft.com/office/powerpoint/2010/main" val="325806959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1300" y="1201738"/>
            <a:ext cx="4191000" cy="5656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84700" y="1201738"/>
            <a:ext cx="4191000" cy="5656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a:extLst>
              <a:ext uri="{FF2B5EF4-FFF2-40B4-BE49-F238E27FC236}">
                <a16:creationId xmlns:a16="http://schemas.microsoft.com/office/drawing/2014/main" id="{F6ECF0FC-4885-2C4E-8FF1-61D4AB78E4D3}"/>
              </a:ext>
            </a:extLst>
          </p:cNvPr>
          <p:cNvSpPr txBox="1">
            <a:spLocks noGrp="1" noChangeArrowheads="1"/>
          </p:cNvSpPr>
          <p:nvPr>
            <p:ph type="sldNum" sz="quarter" idx="10"/>
          </p:nvPr>
        </p:nvSpPr>
        <p:spPr>
          <a:ln/>
        </p:spPr>
        <p:txBody>
          <a:bodyPr/>
          <a:lstStyle>
            <a:lvl1pPr>
              <a:defRPr/>
            </a:lvl1pPr>
          </a:lstStyle>
          <a:p>
            <a:fld id="{1B8B9FEB-A0EF-C54D-AD35-4362B879FFDD}" type="slidenum">
              <a:rPr lang="en-US" altLang="en-US"/>
              <a:pPr/>
              <a:t>‹#›</a:t>
            </a:fld>
            <a:endParaRPr lang="en-US" altLang="en-US"/>
          </a:p>
        </p:txBody>
      </p:sp>
    </p:spTree>
    <p:extLst>
      <p:ext uri="{BB962C8B-B14F-4D97-AF65-F5344CB8AC3E}">
        <p14:creationId xmlns:p14="http://schemas.microsoft.com/office/powerpoint/2010/main" val="391871769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a:extLst>
              <a:ext uri="{FF2B5EF4-FFF2-40B4-BE49-F238E27FC236}">
                <a16:creationId xmlns:a16="http://schemas.microsoft.com/office/drawing/2014/main" id="{C442ABE8-8845-0F48-897C-09D5DC2FC5C6}"/>
              </a:ext>
            </a:extLst>
          </p:cNvPr>
          <p:cNvSpPr txBox="1">
            <a:spLocks noGrp="1" noChangeArrowheads="1"/>
          </p:cNvSpPr>
          <p:nvPr>
            <p:ph type="sldNum" sz="quarter" idx="10"/>
          </p:nvPr>
        </p:nvSpPr>
        <p:spPr>
          <a:ln/>
        </p:spPr>
        <p:txBody>
          <a:bodyPr/>
          <a:lstStyle>
            <a:lvl1pPr>
              <a:defRPr/>
            </a:lvl1pPr>
          </a:lstStyle>
          <a:p>
            <a:fld id="{BC795887-8DA7-5642-8700-F3B0A59780B8}" type="slidenum">
              <a:rPr lang="en-US" altLang="en-US"/>
              <a:pPr/>
              <a:t>‹#›</a:t>
            </a:fld>
            <a:endParaRPr lang="en-US" altLang="en-US"/>
          </a:p>
        </p:txBody>
      </p:sp>
    </p:spTree>
    <p:extLst>
      <p:ext uri="{BB962C8B-B14F-4D97-AF65-F5344CB8AC3E}">
        <p14:creationId xmlns:p14="http://schemas.microsoft.com/office/powerpoint/2010/main" val="383262590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a:extLst>
              <a:ext uri="{FF2B5EF4-FFF2-40B4-BE49-F238E27FC236}">
                <a16:creationId xmlns:a16="http://schemas.microsoft.com/office/drawing/2014/main" id="{34033ECC-5A49-794C-B95C-69D0AAEC7854}"/>
              </a:ext>
            </a:extLst>
          </p:cNvPr>
          <p:cNvSpPr txBox="1">
            <a:spLocks noGrp="1" noChangeArrowheads="1"/>
          </p:cNvSpPr>
          <p:nvPr>
            <p:ph type="sldNum" sz="quarter" idx="10"/>
          </p:nvPr>
        </p:nvSpPr>
        <p:spPr>
          <a:ln/>
        </p:spPr>
        <p:txBody>
          <a:bodyPr/>
          <a:lstStyle>
            <a:lvl1pPr>
              <a:defRPr/>
            </a:lvl1pPr>
          </a:lstStyle>
          <a:p>
            <a:fld id="{C2ACD54B-D965-4A45-B24A-4362090D45CA}" type="slidenum">
              <a:rPr lang="en-US" altLang="en-US"/>
              <a:pPr/>
              <a:t>‹#›</a:t>
            </a:fld>
            <a:endParaRPr lang="en-US" altLang="en-US"/>
          </a:p>
        </p:txBody>
      </p:sp>
    </p:spTree>
    <p:extLst>
      <p:ext uri="{BB962C8B-B14F-4D97-AF65-F5344CB8AC3E}">
        <p14:creationId xmlns:p14="http://schemas.microsoft.com/office/powerpoint/2010/main" val="20030837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a:extLst>
              <a:ext uri="{FF2B5EF4-FFF2-40B4-BE49-F238E27FC236}">
                <a16:creationId xmlns:a16="http://schemas.microsoft.com/office/drawing/2014/main" id="{BD21F028-9C4B-844D-8AA0-79494E9B162E}"/>
              </a:ext>
            </a:extLst>
          </p:cNvPr>
          <p:cNvSpPr txBox="1">
            <a:spLocks noGrp="1" noChangeArrowheads="1"/>
          </p:cNvSpPr>
          <p:nvPr>
            <p:ph type="sldNum" sz="quarter" idx="10"/>
          </p:nvPr>
        </p:nvSpPr>
        <p:spPr>
          <a:ln/>
        </p:spPr>
        <p:txBody>
          <a:bodyPr/>
          <a:lstStyle>
            <a:lvl1pPr>
              <a:defRPr/>
            </a:lvl1pPr>
          </a:lstStyle>
          <a:p>
            <a:fld id="{239D8177-0866-0D4E-962B-E09709EFFBC3}" type="slidenum">
              <a:rPr lang="en-US" altLang="en-US"/>
              <a:pPr/>
              <a:t>‹#›</a:t>
            </a:fld>
            <a:endParaRPr lang="en-US" altLang="en-US"/>
          </a:p>
        </p:txBody>
      </p:sp>
    </p:spTree>
    <p:extLst>
      <p:ext uri="{BB962C8B-B14F-4D97-AF65-F5344CB8AC3E}">
        <p14:creationId xmlns:p14="http://schemas.microsoft.com/office/powerpoint/2010/main" val="423016771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Text Box 1">
            <a:extLst>
              <a:ext uri="{FF2B5EF4-FFF2-40B4-BE49-F238E27FC236}">
                <a16:creationId xmlns:a16="http://schemas.microsoft.com/office/drawing/2014/main" id="{986E0B38-B536-1D49-89E3-F7DB91029677}"/>
              </a:ext>
            </a:extLst>
          </p:cNvPr>
          <p:cNvSpPr txBox="1">
            <a:spLocks noGrp="1" noChangeArrowheads="1"/>
          </p:cNvSpPr>
          <p:nvPr>
            <p:ph type="sldNum" sz="quarter" idx="10"/>
          </p:nvPr>
        </p:nvSpPr>
        <p:spPr>
          <a:ln/>
        </p:spPr>
        <p:txBody>
          <a:bodyPr/>
          <a:lstStyle>
            <a:lvl1pPr>
              <a:defRPr/>
            </a:lvl1pPr>
          </a:lstStyle>
          <a:p>
            <a:fld id="{A3E848CE-4986-4446-9405-2EC05C6329F5}" type="slidenum">
              <a:rPr lang="en-US" altLang="en-US"/>
              <a:pPr/>
              <a:t>‹#›</a:t>
            </a:fld>
            <a:endParaRPr lang="en-US" altLang="en-US"/>
          </a:p>
        </p:txBody>
      </p:sp>
    </p:spTree>
    <p:extLst>
      <p:ext uri="{BB962C8B-B14F-4D97-AF65-F5344CB8AC3E}">
        <p14:creationId xmlns:p14="http://schemas.microsoft.com/office/powerpoint/2010/main" val="201030795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Helvetica" pitchFamily="2" charset="0"/>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Text Box 1">
            <a:extLst>
              <a:ext uri="{FF2B5EF4-FFF2-40B4-BE49-F238E27FC236}">
                <a16:creationId xmlns:a16="http://schemas.microsoft.com/office/drawing/2014/main" id="{50A682CF-1584-AA4F-B708-F63D3C1F67F6}"/>
              </a:ext>
            </a:extLst>
          </p:cNvPr>
          <p:cNvSpPr txBox="1">
            <a:spLocks noGrp="1" noChangeArrowheads="1"/>
          </p:cNvSpPr>
          <p:nvPr>
            <p:ph type="sldNum" sz="quarter" idx="10"/>
          </p:nvPr>
        </p:nvSpPr>
        <p:spPr>
          <a:ln/>
        </p:spPr>
        <p:txBody>
          <a:bodyPr/>
          <a:lstStyle>
            <a:lvl1pPr>
              <a:defRPr/>
            </a:lvl1pPr>
          </a:lstStyle>
          <a:p>
            <a:fld id="{D7B2A0A9-D4A9-E544-9A06-76AE3AA968F5}" type="slidenum">
              <a:rPr lang="en-US" altLang="en-US"/>
              <a:pPr/>
              <a:t>‹#›</a:t>
            </a:fld>
            <a:endParaRPr lang="en-US" altLang="en-US"/>
          </a:p>
        </p:txBody>
      </p:sp>
    </p:spTree>
    <p:extLst>
      <p:ext uri="{BB962C8B-B14F-4D97-AF65-F5344CB8AC3E}">
        <p14:creationId xmlns:p14="http://schemas.microsoft.com/office/powerpoint/2010/main" val="310517662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a:extLst>
              <a:ext uri="{FF2B5EF4-FFF2-40B4-BE49-F238E27FC236}">
                <a16:creationId xmlns:a16="http://schemas.microsoft.com/office/drawing/2014/main" id="{3BBE537F-7490-A745-848B-3A8C6242A62C}"/>
              </a:ext>
            </a:extLst>
          </p:cNvPr>
          <p:cNvSpPr txBox="1">
            <a:spLocks noGrp="1" noChangeArrowheads="1"/>
          </p:cNvSpPr>
          <p:nvPr>
            <p:ph type="sldNum" sz="quarter" idx="4"/>
          </p:nvPr>
        </p:nvSpPr>
        <p:spPr bwMode="auto">
          <a:xfrm>
            <a:off x="8929688" y="6478588"/>
            <a:ext cx="311150" cy="3175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eaLnBrk="1" hangingPunct="1">
              <a:defRPr sz="1400">
                <a:solidFill>
                  <a:schemeClr val="tx1"/>
                </a:solidFill>
              </a:defRPr>
            </a:lvl1pPr>
          </a:lstStyle>
          <a:p>
            <a:fld id="{7D7A908C-BB30-9C40-8EE8-6D536017DBDB}" type="slidenum">
              <a:rPr lang="en-US" altLang="en-US"/>
              <a:pPr/>
              <a:t>‹#›</a:t>
            </a:fld>
            <a:endParaRPr lang="en-US" altLang="en-US"/>
          </a:p>
        </p:txBody>
      </p:sp>
      <p:sp>
        <p:nvSpPr>
          <p:cNvPr id="1027" name="Rectangle 2">
            <a:extLst>
              <a:ext uri="{FF2B5EF4-FFF2-40B4-BE49-F238E27FC236}">
                <a16:creationId xmlns:a16="http://schemas.microsoft.com/office/drawing/2014/main" id="{626DE8B8-3DC5-494C-9DC1-8E0211B0D47F}"/>
              </a:ext>
            </a:extLst>
          </p:cNvPr>
          <p:cNvSpPr>
            <a:spLocks noChangeArrowheads="1"/>
          </p:cNvSpPr>
          <p:nvPr>
            <p:ph type="title"/>
          </p:nvPr>
        </p:nvSpPr>
        <p:spPr bwMode="auto">
          <a:xfrm>
            <a:off x="5257800" y="0"/>
            <a:ext cx="3810000" cy="1101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0487" bIns="50800" numCol="1" anchor="ctr" anchorCtr="0" compatLnSpc="1">
            <a:prstTxWarp prst="textNoShape">
              <a:avLst/>
            </a:prstTxWarp>
          </a:bodyPr>
          <a:lstStyle/>
          <a:p>
            <a:pPr lvl="0"/>
            <a:r>
              <a:rPr lang="en-US" altLang="en-US">
                <a:sym typeface="Helvetica" pitchFamily="2" charset="0"/>
              </a:rPr>
              <a:t>Click to edit Master title style</a:t>
            </a:r>
          </a:p>
        </p:txBody>
      </p:sp>
      <p:sp>
        <p:nvSpPr>
          <p:cNvPr id="1028" name="Rectangle 3">
            <a:extLst>
              <a:ext uri="{FF2B5EF4-FFF2-40B4-BE49-F238E27FC236}">
                <a16:creationId xmlns:a16="http://schemas.microsoft.com/office/drawing/2014/main" id="{8E16749E-C46A-AD45-B5C7-BF60BB762AA7}"/>
              </a:ext>
            </a:extLst>
          </p:cNvPr>
          <p:cNvSpPr>
            <a:spLocks noChangeArrowheads="1"/>
          </p:cNvSpPr>
          <p:nvPr>
            <p:ph type="body" idx="1"/>
          </p:nvPr>
        </p:nvSpPr>
        <p:spPr bwMode="auto">
          <a:xfrm>
            <a:off x="241300" y="1201738"/>
            <a:ext cx="8534400" cy="565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0487" bIns="50800" numCol="1" anchor="t" anchorCtr="0" compatLnSpc="1">
            <a:prstTxWarp prst="textNoShape">
              <a:avLst/>
            </a:prstTxWarp>
          </a:bodyPr>
          <a:lstStyle/>
          <a:p>
            <a:pPr lvl="0"/>
            <a:r>
              <a:rPr lang="en-US" altLang="en-US">
                <a:sym typeface="Helvetica" pitchFamily="2" charset="0"/>
              </a:rPr>
              <a:t>Click to edit Master text styles</a:t>
            </a:r>
          </a:p>
          <a:p>
            <a:pPr lvl="1"/>
            <a:r>
              <a:rPr lang="en-US" altLang="en-US">
                <a:sym typeface="Helvetica" pitchFamily="2" charset="0"/>
              </a:rPr>
              <a:t>Second level</a:t>
            </a:r>
          </a:p>
          <a:p>
            <a:pPr lvl="2"/>
            <a:r>
              <a:rPr lang="en-US" altLang="en-US">
                <a:sym typeface="Helvetica" pitchFamily="2" charset="0"/>
              </a:rPr>
              <a:t>Third level</a:t>
            </a:r>
          </a:p>
          <a:p>
            <a:pPr lvl="3"/>
            <a:r>
              <a:rPr lang="en-US" altLang="en-US">
                <a:sym typeface="Helvetica" pitchFamily="2" charset="0"/>
              </a:rPr>
              <a:t>Fourth level</a:t>
            </a:r>
          </a:p>
          <a:p>
            <a:pPr lvl="4"/>
            <a:r>
              <a:rPr lang="en-US" altLang="en-US">
                <a:sym typeface="Helvetica" pitchFamily="2" charset="0"/>
              </a:rPr>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marL="38100" algn="ctr" rtl="0" eaLnBrk="0" fontAlgn="base" hangingPunct="0">
        <a:spcBef>
          <a:spcPct val="0"/>
        </a:spcBef>
        <a:spcAft>
          <a:spcPct val="0"/>
        </a:spcAft>
        <a:defRPr sz="2800" b="1" kern="1200">
          <a:solidFill>
            <a:srgbClr val="DC0081"/>
          </a:solidFill>
          <a:latin typeface="+mj-lt"/>
          <a:ea typeface="+mj-ea"/>
          <a:cs typeface="+mj-cs"/>
          <a:sym typeface="Helvetica" pitchFamily="2" charset="0"/>
        </a:defRPr>
      </a:lvl1pPr>
      <a:lvl2pPr marL="38100" algn="ctr" rtl="0" eaLnBrk="0" fontAlgn="base" hangingPunct="0">
        <a:spcBef>
          <a:spcPct val="0"/>
        </a:spcBef>
        <a:spcAft>
          <a:spcPct val="0"/>
        </a:spcAft>
        <a:defRPr sz="2800" b="1">
          <a:solidFill>
            <a:srgbClr val="DC0081"/>
          </a:solidFill>
          <a:latin typeface="Helvetica" pitchFamily="2" charset="0"/>
          <a:ea typeface="ヒラギノ角ゴ ProN W6" panose="020B0300000000000000" pitchFamily="34" charset="-128"/>
          <a:sym typeface="Helvetica" pitchFamily="2" charset="0"/>
        </a:defRPr>
      </a:lvl2pPr>
      <a:lvl3pPr marL="38100" algn="ctr" rtl="0" eaLnBrk="0" fontAlgn="base" hangingPunct="0">
        <a:spcBef>
          <a:spcPct val="0"/>
        </a:spcBef>
        <a:spcAft>
          <a:spcPct val="0"/>
        </a:spcAft>
        <a:defRPr sz="2800" b="1">
          <a:solidFill>
            <a:srgbClr val="DC0081"/>
          </a:solidFill>
          <a:latin typeface="Helvetica" pitchFamily="2" charset="0"/>
          <a:ea typeface="ヒラギノ角ゴ ProN W6" panose="020B0300000000000000" pitchFamily="34" charset="-128"/>
          <a:sym typeface="Helvetica" pitchFamily="2" charset="0"/>
        </a:defRPr>
      </a:lvl3pPr>
      <a:lvl4pPr marL="38100" algn="ctr" rtl="0" eaLnBrk="0" fontAlgn="base" hangingPunct="0">
        <a:spcBef>
          <a:spcPct val="0"/>
        </a:spcBef>
        <a:spcAft>
          <a:spcPct val="0"/>
        </a:spcAft>
        <a:defRPr sz="2800" b="1">
          <a:solidFill>
            <a:srgbClr val="DC0081"/>
          </a:solidFill>
          <a:latin typeface="Helvetica" pitchFamily="2" charset="0"/>
          <a:ea typeface="ヒラギノ角ゴ ProN W6" panose="020B0300000000000000" pitchFamily="34" charset="-128"/>
          <a:sym typeface="Helvetica" pitchFamily="2" charset="0"/>
        </a:defRPr>
      </a:lvl4pPr>
      <a:lvl5pPr marL="38100" algn="ctr" rtl="0" eaLnBrk="0" fontAlgn="base" hangingPunct="0">
        <a:spcBef>
          <a:spcPct val="0"/>
        </a:spcBef>
        <a:spcAft>
          <a:spcPct val="0"/>
        </a:spcAft>
        <a:defRPr sz="2800" b="1">
          <a:solidFill>
            <a:srgbClr val="DC0081"/>
          </a:solidFill>
          <a:latin typeface="Helvetica" pitchFamily="2" charset="0"/>
          <a:ea typeface="ヒラギノ角ゴ ProN W6" panose="020B0300000000000000" pitchFamily="34" charset="-128"/>
          <a:sym typeface="Helvetica" pitchFamily="2" charset="0"/>
        </a:defRPr>
      </a:lvl5pPr>
      <a:lvl6pPr marL="495300" algn="ctr" rtl="0" fontAlgn="base">
        <a:spcBef>
          <a:spcPct val="0"/>
        </a:spcBef>
        <a:spcAft>
          <a:spcPct val="0"/>
        </a:spcAft>
        <a:defRPr sz="2800" b="1">
          <a:solidFill>
            <a:srgbClr val="DC0081"/>
          </a:solidFill>
          <a:latin typeface="Helvetica" pitchFamily="2" charset="0"/>
          <a:ea typeface="ヒラギノ角ゴ ProN W6" panose="020B0300000000000000" pitchFamily="34" charset="-128"/>
          <a:sym typeface="Helvetica" pitchFamily="2" charset="0"/>
        </a:defRPr>
      </a:lvl6pPr>
      <a:lvl7pPr marL="952500" algn="ctr" rtl="0" fontAlgn="base">
        <a:spcBef>
          <a:spcPct val="0"/>
        </a:spcBef>
        <a:spcAft>
          <a:spcPct val="0"/>
        </a:spcAft>
        <a:defRPr sz="2800" b="1">
          <a:solidFill>
            <a:srgbClr val="DC0081"/>
          </a:solidFill>
          <a:latin typeface="Helvetica" pitchFamily="2" charset="0"/>
          <a:ea typeface="ヒラギノ角ゴ ProN W6" panose="020B0300000000000000" pitchFamily="34" charset="-128"/>
          <a:sym typeface="Helvetica" pitchFamily="2" charset="0"/>
        </a:defRPr>
      </a:lvl7pPr>
      <a:lvl8pPr marL="1409700" algn="ctr" rtl="0" fontAlgn="base">
        <a:spcBef>
          <a:spcPct val="0"/>
        </a:spcBef>
        <a:spcAft>
          <a:spcPct val="0"/>
        </a:spcAft>
        <a:defRPr sz="2800" b="1">
          <a:solidFill>
            <a:srgbClr val="DC0081"/>
          </a:solidFill>
          <a:latin typeface="Helvetica" pitchFamily="2" charset="0"/>
          <a:ea typeface="ヒラギノ角ゴ ProN W6" panose="020B0300000000000000" pitchFamily="34" charset="-128"/>
          <a:sym typeface="Helvetica" pitchFamily="2" charset="0"/>
        </a:defRPr>
      </a:lvl8pPr>
      <a:lvl9pPr marL="1866900" algn="ctr" rtl="0" fontAlgn="base">
        <a:spcBef>
          <a:spcPct val="0"/>
        </a:spcBef>
        <a:spcAft>
          <a:spcPct val="0"/>
        </a:spcAft>
        <a:defRPr sz="2800" b="1">
          <a:solidFill>
            <a:srgbClr val="DC0081"/>
          </a:solidFill>
          <a:latin typeface="Helvetica" pitchFamily="2" charset="0"/>
          <a:ea typeface="ヒラギノ角ゴ ProN W6" panose="020B0300000000000000" pitchFamily="34" charset="-128"/>
          <a:sym typeface="Helvetica" pitchFamily="2" charset="0"/>
        </a:defRPr>
      </a:lvl9pPr>
    </p:titleStyle>
    <p:bodyStyle>
      <a:lvl1pPr marL="381000" indent="-342900" algn="l" rtl="0" eaLnBrk="0" fontAlgn="base" hangingPunct="0">
        <a:spcBef>
          <a:spcPts val="600"/>
        </a:spcBef>
        <a:spcAft>
          <a:spcPct val="0"/>
        </a:spcAft>
        <a:buClr>
          <a:srgbClr val="FAFD00"/>
        </a:buClr>
        <a:buSzPct val="75000"/>
        <a:buFont typeface="Monotype Sorts" pitchFamily="2" charset="2"/>
        <a:buChar char="l"/>
        <a:defRPr sz="2400" b="1" kern="1200">
          <a:solidFill>
            <a:srgbClr val="232323"/>
          </a:solidFill>
          <a:latin typeface="+mn-lt"/>
          <a:ea typeface="+mn-ea"/>
          <a:cs typeface="+mn-cs"/>
          <a:sym typeface="Helvetica" pitchFamily="2" charset="0"/>
        </a:defRPr>
      </a:lvl1pPr>
      <a:lvl2pPr marL="730250" indent="-285750" algn="l" rtl="0" eaLnBrk="0" fontAlgn="base" hangingPunct="0">
        <a:spcBef>
          <a:spcPts val="600"/>
        </a:spcBef>
        <a:spcAft>
          <a:spcPct val="0"/>
        </a:spcAft>
        <a:buClr>
          <a:srgbClr val="DC0081"/>
        </a:buClr>
        <a:buSzPct val="100000"/>
        <a:buFont typeface="Helvetica" pitchFamily="2" charset="0"/>
        <a:buChar char="»"/>
        <a:defRPr sz="2400" b="1" kern="1200">
          <a:solidFill>
            <a:srgbClr val="232323"/>
          </a:solidFill>
          <a:latin typeface="+mn-lt"/>
          <a:ea typeface="+mn-ea"/>
          <a:cs typeface="+mn-cs"/>
          <a:sym typeface="Helvetica" pitchFamily="2" charset="0"/>
        </a:defRPr>
      </a:lvl2pPr>
      <a:lvl3pPr marL="1130300" indent="-228600" algn="l" rtl="0" eaLnBrk="0" fontAlgn="base" hangingPunct="0">
        <a:spcBef>
          <a:spcPts val="600"/>
        </a:spcBef>
        <a:spcAft>
          <a:spcPct val="0"/>
        </a:spcAft>
        <a:buClr>
          <a:srgbClr val="DC0081"/>
        </a:buClr>
        <a:buSzPct val="100000"/>
        <a:buFont typeface="Helvetica" pitchFamily="2" charset="0"/>
        <a:buChar char="–"/>
        <a:defRPr sz="2400" b="1" kern="1200">
          <a:solidFill>
            <a:srgbClr val="232323"/>
          </a:solidFill>
          <a:latin typeface="+mn-lt"/>
          <a:ea typeface="+mn-ea"/>
          <a:cs typeface="+mn-cs"/>
          <a:sym typeface="Helvetica" pitchFamily="2" charset="0"/>
        </a:defRPr>
      </a:lvl3pPr>
      <a:lvl4pPr marL="1587500" indent="-227013" algn="l" rtl="0" eaLnBrk="0" fontAlgn="base" hangingPunct="0">
        <a:spcBef>
          <a:spcPts val="600"/>
        </a:spcBef>
        <a:spcAft>
          <a:spcPct val="0"/>
        </a:spcAft>
        <a:buClr>
          <a:srgbClr val="DC0081"/>
        </a:buClr>
        <a:buSzPct val="64000"/>
        <a:buFont typeface="Monotype Sorts" pitchFamily="2" charset="2"/>
        <a:buChar char="l"/>
        <a:defRPr sz="2400" b="1" kern="1200">
          <a:solidFill>
            <a:srgbClr val="232323"/>
          </a:solidFill>
          <a:latin typeface="+mn-lt"/>
          <a:ea typeface="+mn-ea"/>
          <a:cs typeface="+mn-cs"/>
          <a:sym typeface="Helvetica" pitchFamily="2" charset="0"/>
        </a:defRPr>
      </a:lvl4pPr>
      <a:lvl5pPr marL="2046288" indent="-228600" algn="l" rtl="0" eaLnBrk="0" fontAlgn="base" hangingPunct="0">
        <a:spcBef>
          <a:spcPts val="600"/>
        </a:spcBef>
        <a:spcAft>
          <a:spcPct val="0"/>
        </a:spcAft>
        <a:buClr>
          <a:srgbClr val="DC0081"/>
        </a:buClr>
        <a:buSzPct val="100000"/>
        <a:buFont typeface="Helvetica" pitchFamily="2" charset="0"/>
        <a:buChar char="»"/>
        <a:defRPr sz="2400" b="1" kern="1200">
          <a:solidFill>
            <a:srgbClr val="232323"/>
          </a:solidFill>
          <a:latin typeface="+mn-lt"/>
          <a:ea typeface="+mn-ea"/>
          <a:cs typeface="+mn-cs"/>
          <a:sym typeface="Helvetica"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Slide Number Placeholder 3">
            <a:extLst>
              <a:ext uri="{FF2B5EF4-FFF2-40B4-BE49-F238E27FC236}">
                <a16:creationId xmlns:a16="http://schemas.microsoft.com/office/drawing/2014/main" id="{BA08B767-8729-9F47-9E8F-A276798391F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fld id="{C3C39FDC-0AE7-2242-B081-D0ACBD4931B4}" type="slidenum">
              <a:rPr lang="en-US" altLang="en-US" sz="1400">
                <a:solidFill>
                  <a:schemeClr val="tx1"/>
                </a:solidFill>
              </a:rPr>
              <a:pPr/>
              <a:t>1</a:t>
            </a:fld>
            <a:endParaRPr lang="en-US" altLang="en-US" sz="1400">
              <a:solidFill>
                <a:schemeClr val="tx1"/>
              </a:solidFill>
            </a:endParaRPr>
          </a:p>
        </p:txBody>
      </p:sp>
      <p:grpSp>
        <p:nvGrpSpPr>
          <p:cNvPr id="2050" name="Group 1">
            <a:extLst>
              <a:ext uri="{FF2B5EF4-FFF2-40B4-BE49-F238E27FC236}">
                <a16:creationId xmlns:a16="http://schemas.microsoft.com/office/drawing/2014/main" id="{F16C2447-822A-F345-A55C-319833A319CF}"/>
              </a:ext>
            </a:extLst>
          </p:cNvPr>
          <p:cNvGrpSpPr>
            <a:grpSpLocks/>
          </p:cNvGrpSpPr>
          <p:nvPr/>
        </p:nvGrpSpPr>
        <p:grpSpPr bwMode="auto">
          <a:xfrm>
            <a:off x="0" y="971550"/>
            <a:ext cx="9132888" cy="152400"/>
            <a:chOff x="0" y="0"/>
            <a:chExt cx="5753" cy="96"/>
          </a:xfrm>
        </p:grpSpPr>
        <p:sp>
          <p:nvSpPr>
            <p:cNvPr id="2058" name="Rectangle 2">
              <a:extLst>
                <a:ext uri="{FF2B5EF4-FFF2-40B4-BE49-F238E27FC236}">
                  <a16:creationId xmlns:a16="http://schemas.microsoft.com/office/drawing/2014/main" id="{7A5AC941-E0E5-5446-B2DD-4D12BD49295C}"/>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2059" name="Rectangle 3">
              <a:extLst>
                <a:ext uri="{FF2B5EF4-FFF2-40B4-BE49-F238E27FC236}">
                  <a16:creationId xmlns:a16="http://schemas.microsoft.com/office/drawing/2014/main" id="{56B7559A-98F1-7844-8E30-E1052FA4EE72}"/>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sp>
        <p:nvSpPr>
          <p:cNvPr id="2051" name="Rectangle 4">
            <a:extLst>
              <a:ext uri="{FF2B5EF4-FFF2-40B4-BE49-F238E27FC236}">
                <a16:creationId xmlns:a16="http://schemas.microsoft.com/office/drawing/2014/main" id="{2F3A0C9F-5D71-C943-B4A9-B2F4CE4EDF24}"/>
              </a:ext>
            </a:extLst>
          </p:cNvPr>
          <p:cNvSpPr>
            <a:spLocks/>
          </p:cNvSpPr>
          <p:nvPr/>
        </p:nvSpPr>
        <p:spPr bwMode="auto">
          <a:xfrm>
            <a:off x="92075" y="6394450"/>
            <a:ext cx="8153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nchor="ctr"/>
          <a:lstStyle>
            <a:lvl1pPr marL="381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DC0081"/>
                </a:solidFill>
              </a:rPr>
              <a:t>Introduction to Computational Chemistry</a:t>
            </a:r>
          </a:p>
        </p:txBody>
      </p:sp>
      <p:grpSp>
        <p:nvGrpSpPr>
          <p:cNvPr id="2052" name="Group 5">
            <a:extLst>
              <a:ext uri="{FF2B5EF4-FFF2-40B4-BE49-F238E27FC236}">
                <a16:creationId xmlns:a16="http://schemas.microsoft.com/office/drawing/2014/main" id="{6DDD9822-C908-8242-9D45-459644A1EF64}"/>
              </a:ext>
            </a:extLst>
          </p:cNvPr>
          <p:cNvGrpSpPr>
            <a:grpSpLocks/>
          </p:cNvGrpSpPr>
          <p:nvPr/>
        </p:nvGrpSpPr>
        <p:grpSpPr bwMode="auto">
          <a:xfrm>
            <a:off x="0" y="6191250"/>
            <a:ext cx="9132888" cy="152400"/>
            <a:chOff x="0" y="0"/>
            <a:chExt cx="5753" cy="96"/>
          </a:xfrm>
        </p:grpSpPr>
        <p:sp>
          <p:nvSpPr>
            <p:cNvPr id="2056" name="Rectangle 6">
              <a:extLst>
                <a:ext uri="{FF2B5EF4-FFF2-40B4-BE49-F238E27FC236}">
                  <a16:creationId xmlns:a16="http://schemas.microsoft.com/office/drawing/2014/main" id="{675D417D-205B-A14A-B90F-5561CEE12C8E}"/>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2057" name="Rectangle 7">
              <a:extLst>
                <a:ext uri="{FF2B5EF4-FFF2-40B4-BE49-F238E27FC236}">
                  <a16:creationId xmlns:a16="http://schemas.microsoft.com/office/drawing/2014/main" id="{E9F50BF1-DB36-784D-B206-545D26112223}"/>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pic>
        <p:nvPicPr>
          <p:cNvPr id="2053" name="Picture 8">
            <a:extLst>
              <a:ext uri="{FF2B5EF4-FFF2-40B4-BE49-F238E27FC236}">
                <a16:creationId xmlns:a16="http://schemas.microsoft.com/office/drawing/2014/main" id="{698409CA-C8E8-0040-9D12-A71DC9BC7C49}"/>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263"/>
            <a:ext cx="48768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54" name="Rectangle 9">
            <a:extLst>
              <a:ext uri="{FF2B5EF4-FFF2-40B4-BE49-F238E27FC236}">
                <a16:creationId xmlns:a16="http://schemas.microsoft.com/office/drawing/2014/main" id="{06173788-3224-5E4A-9A51-31EC0BB89241}"/>
              </a:ext>
            </a:extLst>
          </p:cNvPr>
          <p:cNvSpPr>
            <a:spLocks noChangeArrowheads="1"/>
          </p:cNvSpPr>
          <p:nvPr>
            <p:ph type="title"/>
          </p:nvPr>
        </p:nvSpPr>
        <p:spPr>
          <a:xfrm>
            <a:off x="381000" y="1376363"/>
            <a:ext cx="8339138" cy="1057275"/>
          </a:xfrm>
        </p:spPr>
        <p:txBody>
          <a:bodyPr lIns="38100" tIns="38100" rIns="44450" bIns="38100"/>
          <a:lstStyle/>
          <a:p>
            <a:pPr marL="6350" eaLnBrk="1" hangingPunct="1"/>
            <a:r>
              <a:rPr lang="en-US" altLang="en-US" sz="3200"/>
              <a:t>Lecture:  Introduction to Computational Chemistry</a:t>
            </a:r>
          </a:p>
        </p:txBody>
      </p:sp>
      <p:pic>
        <p:nvPicPr>
          <p:cNvPr id="2055" name="Picture 10">
            <a:extLst>
              <a:ext uri="{FF2B5EF4-FFF2-40B4-BE49-F238E27FC236}">
                <a16:creationId xmlns:a16="http://schemas.microsoft.com/office/drawing/2014/main" id="{B6AB972F-2832-1D4D-AAA9-A9DA91BB5B77}"/>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0638" y="2819400"/>
            <a:ext cx="7853362" cy="26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advClick="0" advTm="9925"/>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Number Placeholder 3">
            <a:extLst>
              <a:ext uri="{FF2B5EF4-FFF2-40B4-BE49-F238E27FC236}">
                <a16:creationId xmlns:a16="http://schemas.microsoft.com/office/drawing/2014/main" id="{FCF3782C-7D3D-EA4B-BFEA-C695759D3F5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fld id="{010E1849-C488-9042-9839-4EED394C8343}" type="slidenum">
              <a:rPr lang="en-US" altLang="en-US" sz="1400">
                <a:solidFill>
                  <a:schemeClr val="tx1"/>
                </a:solidFill>
              </a:rPr>
              <a:pPr/>
              <a:t>10</a:t>
            </a:fld>
            <a:endParaRPr lang="en-US" altLang="en-US" sz="1400">
              <a:solidFill>
                <a:schemeClr val="tx1"/>
              </a:solidFill>
            </a:endParaRPr>
          </a:p>
        </p:txBody>
      </p:sp>
      <p:grpSp>
        <p:nvGrpSpPr>
          <p:cNvPr id="11266" name="Group 1">
            <a:extLst>
              <a:ext uri="{FF2B5EF4-FFF2-40B4-BE49-F238E27FC236}">
                <a16:creationId xmlns:a16="http://schemas.microsoft.com/office/drawing/2014/main" id="{4DDB7F68-691B-CC40-94C1-FB36630A4E34}"/>
              </a:ext>
            </a:extLst>
          </p:cNvPr>
          <p:cNvGrpSpPr>
            <a:grpSpLocks/>
          </p:cNvGrpSpPr>
          <p:nvPr/>
        </p:nvGrpSpPr>
        <p:grpSpPr bwMode="auto">
          <a:xfrm>
            <a:off x="0" y="971550"/>
            <a:ext cx="9132888" cy="152400"/>
            <a:chOff x="0" y="0"/>
            <a:chExt cx="5753" cy="96"/>
          </a:xfrm>
        </p:grpSpPr>
        <p:sp>
          <p:nvSpPr>
            <p:cNvPr id="11274" name="Rectangle 2">
              <a:extLst>
                <a:ext uri="{FF2B5EF4-FFF2-40B4-BE49-F238E27FC236}">
                  <a16:creationId xmlns:a16="http://schemas.microsoft.com/office/drawing/2014/main" id="{B765EE38-BE40-CE40-A63B-C7D76819A390}"/>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11275" name="Rectangle 3">
              <a:extLst>
                <a:ext uri="{FF2B5EF4-FFF2-40B4-BE49-F238E27FC236}">
                  <a16:creationId xmlns:a16="http://schemas.microsoft.com/office/drawing/2014/main" id="{FECF1807-E8D8-D545-B3BC-2A760E786A5E}"/>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sp>
        <p:nvSpPr>
          <p:cNvPr id="11267" name="Rectangle 4">
            <a:extLst>
              <a:ext uri="{FF2B5EF4-FFF2-40B4-BE49-F238E27FC236}">
                <a16:creationId xmlns:a16="http://schemas.microsoft.com/office/drawing/2014/main" id="{54E3F6EA-7730-4C4C-A6AB-9E659ABB09C7}"/>
              </a:ext>
            </a:extLst>
          </p:cNvPr>
          <p:cNvSpPr>
            <a:spLocks/>
          </p:cNvSpPr>
          <p:nvPr/>
        </p:nvSpPr>
        <p:spPr bwMode="auto">
          <a:xfrm>
            <a:off x="92075" y="6394450"/>
            <a:ext cx="8153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nchor="ctr"/>
          <a:lstStyle>
            <a:lvl1pPr marL="381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DC0081"/>
                </a:solidFill>
              </a:rPr>
              <a:t>Introduction to Computational Chemistry</a:t>
            </a:r>
          </a:p>
        </p:txBody>
      </p:sp>
      <p:grpSp>
        <p:nvGrpSpPr>
          <p:cNvPr id="11268" name="Group 5">
            <a:extLst>
              <a:ext uri="{FF2B5EF4-FFF2-40B4-BE49-F238E27FC236}">
                <a16:creationId xmlns:a16="http://schemas.microsoft.com/office/drawing/2014/main" id="{A84AEE88-C237-344F-8080-10B066AD0E5D}"/>
              </a:ext>
            </a:extLst>
          </p:cNvPr>
          <p:cNvGrpSpPr>
            <a:grpSpLocks/>
          </p:cNvGrpSpPr>
          <p:nvPr/>
        </p:nvGrpSpPr>
        <p:grpSpPr bwMode="auto">
          <a:xfrm>
            <a:off x="0" y="6191250"/>
            <a:ext cx="9132888" cy="152400"/>
            <a:chOff x="0" y="0"/>
            <a:chExt cx="5753" cy="96"/>
          </a:xfrm>
        </p:grpSpPr>
        <p:sp>
          <p:nvSpPr>
            <p:cNvPr id="11272" name="Rectangle 6">
              <a:extLst>
                <a:ext uri="{FF2B5EF4-FFF2-40B4-BE49-F238E27FC236}">
                  <a16:creationId xmlns:a16="http://schemas.microsoft.com/office/drawing/2014/main" id="{2F3EECA3-435C-D849-ADE5-BE3F8F7B3355}"/>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11273" name="Rectangle 7">
              <a:extLst>
                <a:ext uri="{FF2B5EF4-FFF2-40B4-BE49-F238E27FC236}">
                  <a16:creationId xmlns:a16="http://schemas.microsoft.com/office/drawing/2014/main" id="{CEF78C80-3D91-5143-B182-8D15DAB7C33B}"/>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pic>
        <p:nvPicPr>
          <p:cNvPr id="11269" name="Picture 8">
            <a:extLst>
              <a:ext uri="{FF2B5EF4-FFF2-40B4-BE49-F238E27FC236}">
                <a16:creationId xmlns:a16="http://schemas.microsoft.com/office/drawing/2014/main" id="{2790E9E0-B77B-914F-9EDA-B6F6CC10CF55}"/>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263"/>
            <a:ext cx="48768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270" name="Rectangle 9">
            <a:extLst>
              <a:ext uri="{FF2B5EF4-FFF2-40B4-BE49-F238E27FC236}">
                <a16:creationId xmlns:a16="http://schemas.microsoft.com/office/drawing/2014/main" id="{C73FC5BF-22A8-4344-8D1B-6D14A2EB8728}"/>
              </a:ext>
            </a:extLst>
          </p:cNvPr>
          <p:cNvSpPr>
            <a:spLocks noChangeArrowheads="1"/>
          </p:cNvSpPr>
          <p:nvPr>
            <p:ph type="title"/>
          </p:nvPr>
        </p:nvSpPr>
        <p:spPr/>
        <p:txBody>
          <a:bodyPr rIns="130174"/>
          <a:lstStyle/>
          <a:p>
            <a:pPr eaLnBrk="1" hangingPunct="1"/>
            <a:r>
              <a:rPr lang="en-US" altLang="en-US"/>
              <a:t>Road Map</a:t>
            </a:r>
          </a:p>
        </p:txBody>
      </p:sp>
      <p:pic>
        <p:nvPicPr>
          <p:cNvPr id="11271" name="Picture 10">
            <a:extLst>
              <a:ext uri="{FF2B5EF4-FFF2-40B4-BE49-F238E27FC236}">
                <a16:creationId xmlns:a16="http://schemas.microsoft.com/office/drawing/2014/main" id="{1224AF93-07EC-504D-9718-A38C99FC38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00" y="1306513"/>
            <a:ext cx="8129588"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Number Placeholder 3">
            <a:extLst>
              <a:ext uri="{FF2B5EF4-FFF2-40B4-BE49-F238E27FC236}">
                <a16:creationId xmlns:a16="http://schemas.microsoft.com/office/drawing/2014/main" id="{ACE955CE-7F1E-8B4C-A9CB-A129D1F9603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fld id="{AC75A125-D31B-2E43-B5E3-9C029AE4F6F9}" type="slidenum">
              <a:rPr lang="en-US" altLang="en-US" sz="1400">
                <a:solidFill>
                  <a:schemeClr val="tx1"/>
                </a:solidFill>
              </a:rPr>
              <a:pPr/>
              <a:t>11</a:t>
            </a:fld>
            <a:endParaRPr lang="en-US" altLang="en-US" sz="1400">
              <a:solidFill>
                <a:schemeClr val="tx1"/>
              </a:solidFill>
            </a:endParaRPr>
          </a:p>
        </p:txBody>
      </p:sp>
      <p:grpSp>
        <p:nvGrpSpPr>
          <p:cNvPr id="12290" name="Group 1">
            <a:extLst>
              <a:ext uri="{FF2B5EF4-FFF2-40B4-BE49-F238E27FC236}">
                <a16:creationId xmlns:a16="http://schemas.microsoft.com/office/drawing/2014/main" id="{DE6E63FD-1E4E-2E41-86C9-E8FE8973A74C}"/>
              </a:ext>
            </a:extLst>
          </p:cNvPr>
          <p:cNvGrpSpPr>
            <a:grpSpLocks/>
          </p:cNvGrpSpPr>
          <p:nvPr/>
        </p:nvGrpSpPr>
        <p:grpSpPr bwMode="auto">
          <a:xfrm>
            <a:off x="0" y="971550"/>
            <a:ext cx="9132888" cy="152400"/>
            <a:chOff x="0" y="0"/>
            <a:chExt cx="5753" cy="96"/>
          </a:xfrm>
        </p:grpSpPr>
        <p:sp>
          <p:nvSpPr>
            <p:cNvPr id="12342" name="Rectangle 2">
              <a:extLst>
                <a:ext uri="{FF2B5EF4-FFF2-40B4-BE49-F238E27FC236}">
                  <a16:creationId xmlns:a16="http://schemas.microsoft.com/office/drawing/2014/main" id="{D4CF76F6-ADCC-E44E-BA3E-DC16F2E2168C}"/>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12343" name="Rectangle 3">
              <a:extLst>
                <a:ext uri="{FF2B5EF4-FFF2-40B4-BE49-F238E27FC236}">
                  <a16:creationId xmlns:a16="http://schemas.microsoft.com/office/drawing/2014/main" id="{2D102E33-4E21-9947-8562-003BB474D2E7}"/>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sp>
        <p:nvSpPr>
          <p:cNvPr id="12291" name="Rectangle 4">
            <a:extLst>
              <a:ext uri="{FF2B5EF4-FFF2-40B4-BE49-F238E27FC236}">
                <a16:creationId xmlns:a16="http://schemas.microsoft.com/office/drawing/2014/main" id="{D26E63F6-41E6-D548-A6AD-2E1A06D814CF}"/>
              </a:ext>
            </a:extLst>
          </p:cNvPr>
          <p:cNvSpPr>
            <a:spLocks/>
          </p:cNvSpPr>
          <p:nvPr/>
        </p:nvSpPr>
        <p:spPr bwMode="auto">
          <a:xfrm>
            <a:off x="92075" y="6394450"/>
            <a:ext cx="8153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nchor="ctr"/>
          <a:lstStyle>
            <a:lvl1pPr marL="381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DC0081"/>
                </a:solidFill>
              </a:rPr>
              <a:t>Introduction to Computational Chemistry</a:t>
            </a:r>
          </a:p>
        </p:txBody>
      </p:sp>
      <p:grpSp>
        <p:nvGrpSpPr>
          <p:cNvPr id="12292" name="Group 5">
            <a:extLst>
              <a:ext uri="{FF2B5EF4-FFF2-40B4-BE49-F238E27FC236}">
                <a16:creationId xmlns:a16="http://schemas.microsoft.com/office/drawing/2014/main" id="{0E93F795-9315-3A44-86E5-194C63D5AAE6}"/>
              </a:ext>
            </a:extLst>
          </p:cNvPr>
          <p:cNvGrpSpPr>
            <a:grpSpLocks/>
          </p:cNvGrpSpPr>
          <p:nvPr/>
        </p:nvGrpSpPr>
        <p:grpSpPr bwMode="auto">
          <a:xfrm>
            <a:off x="0" y="6191250"/>
            <a:ext cx="9132888" cy="152400"/>
            <a:chOff x="0" y="0"/>
            <a:chExt cx="5753" cy="96"/>
          </a:xfrm>
        </p:grpSpPr>
        <p:sp>
          <p:nvSpPr>
            <p:cNvPr id="12340" name="Rectangle 6">
              <a:extLst>
                <a:ext uri="{FF2B5EF4-FFF2-40B4-BE49-F238E27FC236}">
                  <a16:creationId xmlns:a16="http://schemas.microsoft.com/office/drawing/2014/main" id="{DCCCF90A-C238-564A-9672-2800A33E115C}"/>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12341" name="Rectangle 7">
              <a:extLst>
                <a:ext uri="{FF2B5EF4-FFF2-40B4-BE49-F238E27FC236}">
                  <a16:creationId xmlns:a16="http://schemas.microsoft.com/office/drawing/2014/main" id="{27AEC018-20FB-B640-9F5B-F3E318C453D4}"/>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pic>
        <p:nvPicPr>
          <p:cNvPr id="12293" name="Picture 8">
            <a:extLst>
              <a:ext uri="{FF2B5EF4-FFF2-40B4-BE49-F238E27FC236}">
                <a16:creationId xmlns:a16="http://schemas.microsoft.com/office/drawing/2014/main" id="{E5FD4240-5556-5D48-92F7-68E3BE91CC21}"/>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263"/>
            <a:ext cx="48768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294" name="Rectangle 9">
            <a:extLst>
              <a:ext uri="{FF2B5EF4-FFF2-40B4-BE49-F238E27FC236}">
                <a16:creationId xmlns:a16="http://schemas.microsoft.com/office/drawing/2014/main" id="{D5A94B96-13D5-704B-A60C-8A67DA104430}"/>
              </a:ext>
            </a:extLst>
          </p:cNvPr>
          <p:cNvSpPr>
            <a:spLocks noChangeArrowheads="1"/>
          </p:cNvSpPr>
          <p:nvPr>
            <p:ph type="title"/>
          </p:nvPr>
        </p:nvSpPr>
        <p:spPr>
          <a:xfrm>
            <a:off x="5105400" y="0"/>
            <a:ext cx="3962400" cy="1152525"/>
          </a:xfrm>
        </p:spPr>
        <p:txBody>
          <a:bodyPr rIns="130174"/>
          <a:lstStyle/>
          <a:p>
            <a:pPr eaLnBrk="1" hangingPunct="1"/>
            <a:r>
              <a:rPr lang="en-US" altLang="en-US" sz="2400"/>
              <a:t>Computational Cooking Process</a:t>
            </a:r>
          </a:p>
        </p:txBody>
      </p:sp>
      <p:graphicFrame>
        <p:nvGraphicFramePr>
          <p:cNvPr id="12298" name="Group 10">
            <a:extLst>
              <a:ext uri="{FF2B5EF4-FFF2-40B4-BE49-F238E27FC236}">
                <a16:creationId xmlns:a16="http://schemas.microsoft.com/office/drawing/2014/main" id="{686253BA-51D2-DC4D-9CD1-B6B33657992E}"/>
              </a:ext>
            </a:extLst>
          </p:cNvPr>
          <p:cNvGraphicFramePr>
            <a:graphicFrameLocks noGrp="1"/>
          </p:cNvGraphicFramePr>
          <p:nvPr/>
        </p:nvGraphicFramePr>
        <p:xfrm>
          <a:off x="304800" y="1447800"/>
          <a:ext cx="8534400" cy="4152900"/>
        </p:xfrm>
        <a:graphic>
          <a:graphicData uri="http://schemas.openxmlformats.org/drawingml/2006/table">
            <a:tbl>
              <a:tblPr/>
              <a:tblGrid>
                <a:gridCol w="2844800">
                  <a:extLst>
                    <a:ext uri="{9D8B030D-6E8A-4147-A177-3AD203B41FA5}">
                      <a16:colId xmlns:a16="http://schemas.microsoft.com/office/drawing/2014/main" val="20000"/>
                    </a:ext>
                  </a:extLst>
                </a:gridCol>
                <a:gridCol w="2844800">
                  <a:extLst>
                    <a:ext uri="{9D8B030D-6E8A-4147-A177-3AD203B41FA5}">
                      <a16:colId xmlns:a16="http://schemas.microsoft.com/office/drawing/2014/main" val="20001"/>
                    </a:ext>
                  </a:extLst>
                </a:gridCol>
                <a:gridCol w="2844800">
                  <a:extLst>
                    <a:ext uri="{9D8B030D-6E8A-4147-A177-3AD203B41FA5}">
                      <a16:colId xmlns:a16="http://schemas.microsoft.com/office/drawing/2014/main" val="20002"/>
                    </a:ext>
                  </a:extLst>
                </a:gridCol>
              </a:tblGrid>
              <a:tr h="395288">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ctr"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r>
                        <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rPr>
                        <a:t>CONSIDERATIONS</a:t>
                      </a:r>
                    </a:p>
                  </a:txBody>
                  <a:tcPr marL="50800" marR="50800" marT="50800" marB="50800" anchor="ctr" horzOverflow="overflow">
                    <a:lnL w="28575"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ctr"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r>
                        <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rPr>
                        <a:t>CHICKEN</a:t>
                      </a:r>
                    </a:p>
                  </a:txBody>
                  <a:tcPr marL="50800" marR="50800" marT="50800" marB="508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ctr"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r>
                        <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rPr>
                        <a:t>MOLECULES</a:t>
                      </a:r>
                    </a:p>
                  </a:txBody>
                  <a:tcPr marL="50800" marR="50800" marT="50800" marB="50800" anchor="ctr" horzOverflow="overflow">
                    <a:lnL w="12700"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extLst>
                  <a:ext uri="{0D108BD9-81ED-4DB2-BD59-A6C34878D82A}">
                    <a16:rowId xmlns:a16="http://schemas.microsoft.com/office/drawing/2014/main" val="10000"/>
                  </a:ext>
                </a:extLst>
              </a:tr>
              <a:tr h="749300">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28575"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12700"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extLst>
                  <a:ext uri="{0D108BD9-81ED-4DB2-BD59-A6C34878D82A}">
                    <a16:rowId xmlns:a16="http://schemas.microsoft.com/office/drawing/2014/main" val="10001"/>
                  </a:ext>
                </a:extLst>
              </a:tr>
              <a:tr h="749300">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28575"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12700"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extLst>
                  <a:ext uri="{0D108BD9-81ED-4DB2-BD59-A6C34878D82A}">
                    <a16:rowId xmlns:a16="http://schemas.microsoft.com/office/drawing/2014/main" val="10002"/>
                  </a:ext>
                </a:extLst>
              </a:tr>
              <a:tr h="749300">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28575"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12700"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extLst>
                  <a:ext uri="{0D108BD9-81ED-4DB2-BD59-A6C34878D82A}">
                    <a16:rowId xmlns:a16="http://schemas.microsoft.com/office/drawing/2014/main" val="10003"/>
                  </a:ext>
                </a:extLst>
              </a:tr>
              <a:tr h="749300">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28575"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12700"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18FFD"/>
                    </a:solidFill>
                  </a:tcPr>
                </a:tc>
                <a:extLst>
                  <a:ext uri="{0D108BD9-81ED-4DB2-BD59-A6C34878D82A}">
                    <a16:rowId xmlns:a16="http://schemas.microsoft.com/office/drawing/2014/main" val="10004"/>
                  </a:ext>
                </a:extLst>
              </a:tr>
              <a:tr h="749300">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28575"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618FFD"/>
                    </a:solidFill>
                  </a:tcPr>
                </a:tc>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618FFD"/>
                    </a:solidFill>
                  </a:tcPr>
                </a:tc>
                <a:tc>
                  <a:txBody>
                    <a:bodyPr/>
                    <a:lstStyle>
                      <a:lvl1pPr marL="39688">
                        <a:spcBef>
                          <a:spcPts val="600"/>
                        </a:spcBef>
                        <a:buClr>
                          <a:srgbClr val="FAFD00"/>
                        </a:buClr>
                        <a:buSzPct val="75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1pPr>
                      <a:lvl2pPr marL="730250" indent="-28575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2pPr>
                      <a:lvl3pPr marL="1130300"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3pPr>
                      <a:lvl4pPr marL="1587500" indent="-227013">
                        <a:spcBef>
                          <a:spcPts val="600"/>
                        </a:spcBef>
                        <a:buClr>
                          <a:srgbClr val="DC0081"/>
                        </a:buClr>
                        <a:buSzPct val="64000"/>
                        <a:buFont typeface="Monotype Sorts" pitchFamily="2" charset="2"/>
                        <a:defRPr sz="2000" b="1">
                          <a:solidFill>
                            <a:srgbClr val="232323"/>
                          </a:solidFill>
                          <a:latin typeface="Helvetica" pitchFamily="2" charset="0"/>
                          <a:ea typeface="ヒラギノ角ゴ ProN W6" panose="020B0300000000000000" pitchFamily="34" charset="-128"/>
                          <a:sym typeface="Helvetica" pitchFamily="2" charset="0"/>
                        </a:defRPr>
                      </a:lvl4pPr>
                      <a:lvl5pPr marL="2046288" indent="-228600">
                        <a:spcBef>
                          <a:spcPts val="600"/>
                        </a:spcBef>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5pPr>
                      <a:lvl6pPr marL="25034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6pPr>
                      <a:lvl7pPr marL="29606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7pPr>
                      <a:lvl8pPr marL="34178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8pPr>
                      <a:lvl9pPr marL="3875088" indent="-228600" fontAlgn="base">
                        <a:spcBef>
                          <a:spcPts val="600"/>
                        </a:spcBef>
                        <a:spcAft>
                          <a:spcPct val="0"/>
                        </a:spcAft>
                        <a:buClr>
                          <a:srgbClr val="DC0081"/>
                        </a:buClr>
                        <a:buSzPct val="100000"/>
                        <a:buFont typeface="Helvetica" pitchFamily="2" charset="0"/>
                        <a:defRPr sz="2000" b="1">
                          <a:solidFill>
                            <a:srgbClr val="232323"/>
                          </a:solidFill>
                          <a:latin typeface="Helvetica" pitchFamily="2" charset="0"/>
                          <a:ea typeface="ヒラギノ角ゴ ProN W6" panose="020B0300000000000000" pitchFamily="34" charset="-128"/>
                          <a:sym typeface="Helvetica" pitchFamily="2" charset="0"/>
                        </a:defRPr>
                      </a:lvl9pPr>
                    </a:lstStyle>
                    <a:p>
                      <a:pPr marL="39688" marR="0" lvl="0" indent="0" algn="l" defTabSz="914400" rtl="0" eaLnBrk="1" fontAlgn="base" latinLnBrk="0" hangingPunct="1">
                        <a:lnSpc>
                          <a:spcPct val="100000"/>
                        </a:lnSpc>
                        <a:spcBef>
                          <a:spcPct val="0"/>
                        </a:spcBef>
                        <a:spcAft>
                          <a:spcPct val="0"/>
                        </a:spcAft>
                        <a:buClr>
                          <a:srgbClr val="FAFD00"/>
                        </a:buClr>
                        <a:buSzPct val="75000"/>
                        <a:buFont typeface="Monotype Sorts" pitchFamily="2" charset="2"/>
                        <a:buNone/>
                        <a:tabLst/>
                      </a:pPr>
                      <a:endParaRPr kumimoji="0" lang="en-US" altLang="en-US" sz="2000" b="1" i="0" u="none" strike="noStrike" cap="none" normalizeH="0" baseline="0">
                        <a:ln>
                          <a:noFill/>
                        </a:ln>
                        <a:solidFill>
                          <a:srgbClr val="232323"/>
                        </a:solidFill>
                        <a:effectLst/>
                        <a:latin typeface="Helvetica" pitchFamily="2" charset="0"/>
                        <a:ea typeface="ヒラギノ角ゴ ProN W6" panose="020B0300000000000000" pitchFamily="34" charset="-128"/>
                        <a:sym typeface="Helvetica" pitchFamily="2" charset="0"/>
                      </a:endParaRPr>
                    </a:p>
                  </a:txBody>
                  <a:tcPr marL="50800" marR="50800" marT="50800" marB="50800" horzOverflow="overflow">
                    <a:lnL w="12700"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rgbClr val="618FFD"/>
                    </a:solidFill>
                  </a:tcPr>
                </a:tc>
                <a:extLst>
                  <a:ext uri="{0D108BD9-81ED-4DB2-BD59-A6C34878D82A}">
                    <a16:rowId xmlns:a16="http://schemas.microsoft.com/office/drawing/2014/main" val="10005"/>
                  </a:ext>
                </a:extLst>
              </a:tr>
            </a:tbl>
          </a:graphicData>
        </a:graphic>
      </p:graphicFrame>
      <p:sp>
        <p:nvSpPr>
          <p:cNvPr id="12362" name="Rectangle 74">
            <a:extLst>
              <a:ext uri="{FF2B5EF4-FFF2-40B4-BE49-F238E27FC236}">
                <a16:creationId xmlns:a16="http://schemas.microsoft.com/office/drawing/2014/main" id="{3CCACD66-BC98-2443-A983-D3B9102EDED6}"/>
              </a:ext>
            </a:extLst>
          </p:cNvPr>
          <p:cNvSpPr>
            <a:spLocks/>
          </p:cNvSpPr>
          <p:nvPr/>
        </p:nvSpPr>
        <p:spPr bwMode="auto">
          <a:xfrm>
            <a:off x="457200" y="1997075"/>
            <a:ext cx="26035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000000"/>
                </a:solidFill>
              </a:rPr>
              <a:t>STARTING SHAPE: What does the thing look like?</a:t>
            </a:r>
          </a:p>
        </p:txBody>
      </p:sp>
      <p:sp>
        <p:nvSpPr>
          <p:cNvPr id="12363" name="Rectangle 75">
            <a:extLst>
              <a:ext uri="{FF2B5EF4-FFF2-40B4-BE49-F238E27FC236}">
                <a16:creationId xmlns:a16="http://schemas.microsoft.com/office/drawing/2014/main" id="{B8CA9C5F-DAB4-8449-A408-A31620DE82A0}"/>
              </a:ext>
            </a:extLst>
          </p:cNvPr>
          <p:cNvSpPr>
            <a:spLocks/>
          </p:cNvSpPr>
          <p:nvPr/>
        </p:nvSpPr>
        <p:spPr bwMode="auto">
          <a:xfrm>
            <a:off x="457200" y="2695575"/>
            <a:ext cx="26035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000000"/>
                </a:solidFill>
              </a:rPr>
              <a:t>FINAL PRODUCT: What do I want at the end?</a:t>
            </a:r>
          </a:p>
        </p:txBody>
      </p:sp>
      <p:sp>
        <p:nvSpPr>
          <p:cNvPr id="12364" name="Rectangle 76">
            <a:extLst>
              <a:ext uri="{FF2B5EF4-FFF2-40B4-BE49-F238E27FC236}">
                <a16:creationId xmlns:a16="http://schemas.microsoft.com/office/drawing/2014/main" id="{E98C7603-3320-BF4D-9446-481E6931644E}"/>
              </a:ext>
            </a:extLst>
          </p:cNvPr>
          <p:cNvSpPr>
            <a:spLocks/>
          </p:cNvSpPr>
          <p:nvPr/>
        </p:nvSpPr>
        <p:spPr bwMode="auto">
          <a:xfrm>
            <a:off x="304800" y="3429000"/>
            <a:ext cx="28321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000000"/>
                </a:solidFill>
              </a:rPr>
              <a:t>AVAILABLE TOOLS: What tools do I have to work with?</a:t>
            </a:r>
          </a:p>
        </p:txBody>
      </p:sp>
      <p:sp>
        <p:nvSpPr>
          <p:cNvPr id="12365" name="Rectangle 77">
            <a:extLst>
              <a:ext uri="{FF2B5EF4-FFF2-40B4-BE49-F238E27FC236}">
                <a16:creationId xmlns:a16="http://schemas.microsoft.com/office/drawing/2014/main" id="{7DECE9C1-2217-714F-8A86-1A0BC9023075}"/>
              </a:ext>
            </a:extLst>
          </p:cNvPr>
          <p:cNvSpPr>
            <a:spLocks/>
          </p:cNvSpPr>
          <p:nvPr/>
        </p:nvSpPr>
        <p:spPr bwMode="auto">
          <a:xfrm>
            <a:off x="381000" y="4191000"/>
            <a:ext cx="27559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000000"/>
                </a:solidFill>
              </a:rPr>
              <a:t>INSTRUCTIONS:  What method(s) do I have or know?</a:t>
            </a:r>
          </a:p>
        </p:txBody>
      </p:sp>
      <p:sp>
        <p:nvSpPr>
          <p:cNvPr id="12366" name="Rectangle 78">
            <a:extLst>
              <a:ext uri="{FF2B5EF4-FFF2-40B4-BE49-F238E27FC236}">
                <a16:creationId xmlns:a16="http://schemas.microsoft.com/office/drawing/2014/main" id="{8CC3D86E-F1A3-8045-AF8C-F00A6A295217}"/>
              </a:ext>
            </a:extLst>
          </p:cNvPr>
          <p:cNvSpPr>
            <a:spLocks/>
          </p:cNvSpPr>
          <p:nvPr/>
        </p:nvSpPr>
        <p:spPr bwMode="auto">
          <a:xfrm>
            <a:off x="381000" y="4876800"/>
            <a:ext cx="27559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000000"/>
                </a:solidFill>
              </a:rPr>
              <a:t>RESOURCES:  What resources do I have at my disposal?</a:t>
            </a:r>
          </a:p>
        </p:txBody>
      </p:sp>
      <p:sp>
        <p:nvSpPr>
          <p:cNvPr id="12367" name="Rectangle 79">
            <a:extLst>
              <a:ext uri="{FF2B5EF4-FFF2-40B4-BE49-F238E27FC236}">
                <a16:creationId xmlns:a16="http://schemas.microsoft.com/office/drawing/2014/main" id="{F513256B-9D93-F54B-BE8A-FEEC9E22D82B}"/>
              </a:ext>
            </a:extLst>
          </p:cNvPr>
          <p:cNvSpPr>
            <a:spLocks/>
          </p:cNvSpPr>
          <p:nvPr/>
        </p:nvSpPr>
        <p:spPr bwMode="auto">
          <a:xfrm>
            <a:off x="6019800" y="1828800"/>
            <a:ext cx="27559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000000"/>
                </a:solidFill>
              </a:rPr>
              <a:t>What is the geometry of the molecule?  Atoms, bonds, angles and lengths?</a:t>
            </a:r>
          </a:p>
        </p:txBody>
      </p:sp>
      <p:sp>
        <p:nvSpPr>
          <p:cNvPr id="12368" name="Rectangle 80">
            <a:extLst>
              <a:ext uri="{FF2B5EF4-FFF2-40B4-BE49-F238E27FC236}">
                <a16:creationId xmlns:a16="http://schemas.microsoft.com/office/drawing/2014/main" id="{9320AB4D-9D7F-D94E-9979-BEA4BDA33D78}"/>
              </a:ext>
            </a:extLst>
          </p:cNvPr>
          <p:cNvSpPr>
            <a:spLocks/>
          </p:cNvSpPr>
          <p:nvPr/>
        </p:nvSpPr>
        <p:spPr bwMode="auto">
          <a:xfrm>
            <a:off x="3200400" y="1860550"/>
            <a:ext cx="27559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000000"/>
                </a:solidFill>
              </a:rPr>
              <a:t>What is the shape of the chicken?  Legs, breast, wing, strips?</a:t>
            </a:r>
          </a:p>
        </p:txBody>
      </p:sp>
      <p:sp>
        <p:nvSpPr>
          <p:cNvPr id="12369" name="Rectangle 81">
            <a:extLst>
              <a:ext uri="{FF2B5EF4-FFF2-40B4-BE49-F238E27FC236}">
                <a16:creationId xmlns:a16="http://schemas.microsoft.com/office/drawing/2014/main" id="{C0A6C577-4755-0040-B523-5598BEADBE00}"/>
              </a:ext>
            </a:extLst>
          </p:cNvPr>
          <p:cNvSpPr>
            <a:spLocks/>
          </p:cNvSpPr>
          <p:nvPr/>
        </p:nvSpPr>
        <p:spPr bwMode="auto">
          <a:xfrm>
            <a:off x="3200400" y="2590800"/>
            <a:ext cx="27559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000000"/>
                </a:solidFill>
              </a:rPr>
              <a:t>How do I want the chicken cooked?  Fried, baked, BBQ, stir-fry, etc.</a:t>
            </a:r>
          </a:p>
        </p:txBody>
      </p:sp>
      <p:sp>
        <p:nvSpPr>
          <p:cNvPr id="12370" name="Rectangle 82">
            <a:extLst>
              <a:ext uri="{FF2B5EF4-FFF2-40B4-BE49-F238E27FC236}">
                <a16:creationId xmlns:a16="http://schemas.microsoft.com/office/drawing/2014/main" id="{EA194F09-78EB-BC45-847C-46D0F1FFB74B}"/>
              </a:ext>
            </a:extLst>
          </p:cNvPr>
          <p:cNvSpPr>
            <a:spLocks/>
          </p:cNvSpPr>
          <p:nvPr/>
        </p:nvSpPr>
        <p:spPr bwMode="auto">
          <a:xfrm>
            <a:off x="6019800" y="2636838"/>
            <a:ext cx="27559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200" b="1">
                <a:solidFill>
                  <a:srgbClr val="000000"/>
                </a:solidFill>
              </a:rPr>
              <a:t>What properties do I want to know?  Energy, vibrations, thermodynamics, transition state</a:t>
            </a:r>
          </a:p>
        </p:txBody>
      </p:sp>
      <p:sp>
        <p:nvSpPr>
          <p:cNvPr id="12371" name="Rectangle 83">
            <a:extLst>
              <a:ext uri="{FF2B5EF4-FFF2-40B4-BE49-F238E27FC236}">
                <a16:creationId xmlns:a16="http://schemas.microsoft.com/office/drawing/2014/main" id="{245D818C-3F4F-1740-8990-879C8A50398D}"/>
              </a:ext>
            </a:extLst>
          </p:cNvPr>
          <p:cNvSpPr>
            <a:spLocks/>
          </p:cNvSpPr>
          <p:nvPr/>
        </p:nvSpPr>
        <p:spPr bwMode="auto">
          <a:xfrm>
            <a:off x="3200400" y="3352800"/>
            <a:ext cx="27559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000000"/>
                </a:solidFill>
              </a:rPr>
              <a:t>What cooking devices?  Microwave, stove, oven, grill, open fire?</a:t>
            </a:r>
          </a:p>
        </p:txBody>
      </p:sp>
      <p:sp>
        <p:nvSpPr>
          <p:cNvPr id="12372" name="Rectangle 84">
            <a:extLst>
              <a:ext uri="{FF2B5EF4-FFF2-40B4-BE49-F238E27FC236}">
                <a16:creationId xmlns:a16="http://schemas.microsoft.com/office/drawing/2014/main" id="{3A01D217-070D-0B49-B3C8-771E754CC2E2}"/>
              </a:ext>
            </a:extLst>
          </p:cNvPr>
          <p:cNvSpPr>
            <a:spLocks/>
          </p:cNvSpPr>
          <p:nvPr/>
        </p:nvSpPr>
        <p:spPr bwMode="auto">
          <a:xfrm>
            <a:off x="6019800" y="3352800"/>
            <a:ext cx="27559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000000"/>
                </a:solidFill>
              </a:rPr>
              <a:t>What computational software do I have?  Gaussian, GAMESS, MOPAC, Tinker</a:t>
            </a:r>
          </a:p>
        </p:txBody>
      </p:sp>
      <p:sp>
        <p:nvSpPr>
          <p:cNvPr id="12373" name="Rectangle 85">
            <a:extLst>
              <a:ext uri="{FF2B5EF4-FFF2-40B4-BE49-F238E27FC236}">
                <a16:creationId xmlns:a16="http://schemas.microsoft.com/office/drawing/2014/main" id="{BF9EBBCC-F03E-E744-8E2B-6C1398B00285}"/>
              </a:ext>
            </a:extLst>
          </p:cNvPr>
          <p:cNvSpPr>
            <a:spLocks/>
          </p:cNvSpPr>
          <p:nvPr/>
        </p:nvSpPr>
        <p:spPr bwMode="auto">
          <a:xfrm>
            <a:off x="3200400" y="4191000"/>
            <a:ext cx="27559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000000"/>
                </a:solidFill>
              </a:rPr>
              <a:t>Which recipe(s) do I know or have?</a:t>
            </a:r>
          </a:p>
        </p:txBody>
      </p:sp>
      <p:sp>
        <p:nvSpPr>
          <p:cNvPr id="12374" name="Rectangle 86">
            <a:extLst>
              <a:ext uri="{FF2B5EF4-FFF2-40B4-BE49-F238E27FC236}">
                <a16:creationId xmlns:a16="http://schemas.microsoft.com/office/drawing/2014/main" id="{D225B57D-7409-284B-8159-8C7317AC811D}"/>
              </a:ext>
            </a:extLst>
          </p:cNvPr>
          <p:cNvSpPr>
            <a:spLocks/>
          </p:cNvSpPr>
          <p:nvPr/>
        </p:nvSpPr>
        <p:spPr bwMode="auto">
          <a:xfrm>
            <a:off x="6019800" y="4114800"/>
            <a:ext cx="27559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000000"/>
                </a:solidFill>
              </a:rPr>
              <a:t>Which methods do I know or have?  Ab initio, semi-empirical, MM, DFT, etc.</a:t>
            </a:r>
          </a:p>
        </p:txBody>
      </p:sp>
      <p:sp>
        <p:nvSpPr>
          <p:cNvPr id="12375" name="Rectangle 87">
            <a:extLst>
              <a:ext uri="{FF2B5EF4-FFF2-40B4-BE49-F238E27FC236}">
                <a16:creationId xmlns:a16="http://schemas.microsoft.com/office/drawing/2014/main" id="{3B183494-E643-8642-BCE2-72EF814201F5}"/>
              </a:ext>
            </a:extLst>
          </p:cNvPr>
          <p:cNvSpPr>
            <a:spLocks/>
          </p:cNvSpPr>
          <p:nvPr/>
        </p:nvSpPr>
        <p:spPr bwMode="auto">
          <a:xfrm>
            <a:off x="3200400" y="4953000"/>
            <a:ext cx="27559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000000"/>
                </a:solidFill>
              </a:rPr>
              <a:t>What ingredients do I have?  Sauces, spices, etc.</a:t>
            </a:r>
          </a:p>
        </p:txBody>
      </p:sp>
      <p:sp>
        <p:nvSpPr>
          <p:cNvPr id="12376" name="Rectangle 88">
            <a:extLst>
              <a:ext uri="{FF2B5EF4-FFF2-40B4-BE49-F238E27FC236}">
                <a16:creationId xmlns:a16="http://schemas.microsoft.com/office/drawing/2014/main" id="{ACD4E381-7ADA-6640-BBC4-364977EE054A}"/>
              </a:ext>
            </a:extLst>
          </p:cNvPr>
          <p:cNvSpPr>
            <a:spLocks/>
          </p:cNvSpPr>
          <p:nvPr/>
        </p:nvSpPr>
        <p:spPr bwMode="auto">
          <a:xfrm>
            <a:off x="6019800" y="4876800"/>
            <a:ext cx="27559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200" b="1">
                <a:solidFill>
                  <a:srgbClr val="000000"/>
                </a:solidFill>
              </a:rPr>
              <a:t>What type of basis sets do I know and have?  Minimal, split-valence, polarized, diffuse, etc.</a:t>
            </a:r>
          </a:p>
        </p:txBody>
      </p:sp>
    </p:spTree>
  </p:cSld>
  <p:clrMapOvr>
    <a:masterClrMapping/>
  </p:clrMapOvr>
  <p:transition advClick="0" advTm="10377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3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36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36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36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36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37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36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37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37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2365"/>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237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2374"/>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2366"/>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2375"/>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123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62" grpId="0" autoUpdateAnimBg="0"/>
      <p:bldP spid="12363" grpId="0" autoUpdateAnimBg="0"/>
      <p:bldP spid="12364" grpId="0" autoUpdateAnimBg="0"/>
      <p:bldP spid="12365" grpId="0" autoUpdateAnimBg="0"/>
      <p:bldP spid="12366" grpId="0" autoUpdateAnimBg="0"/>
      <p:bldP spid="12367" grpId="0" autoUpdateAnimBg="0"/>
      <p:bldP spid="12368" grpId="0" autoUpdateAnimBg="0"/>
      <p:bldP spid="12369" grpId="0" autoUpdateAnimBg="0"/>
      <p:bldP spid="12370" grpId="0" autoUpdateAnimBg="0"/>
      <p:bldP spid="12371" grpId="0" autoUpdateAnimBg="0"/>
      <p:bldP spid="12372" grpId="0" autoUpdateAnimBg="0"/>
      <p:bldP spid="12373" grpId="0" autoUpdateAnimBg="0"/>
      <p:bldP spid="12374" grpId="0" autoUpdateAnimBg="0"/>
      <p:bldP spid="12375" grpId="0" autoUpdateAnimBg="0"/>
      <p:bldP spid="1237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Number Placeholder 3">
            <a:extLst>
              <a:ext uri="{FF2B5EF4-FFF2-40B4-BE49-F238E27FC236}">
                <a16:creationId xmlns:a16="http://schemas.microsoft.com/office/drawing/2014/main" id="{51DE684E-85A8-004F-B3A3-5ED0C2E31830}"/>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fld id="{53BDCFB8-E511-4147-BAFF-CACDF0DE3D15}" type="slidenum">
              <a:rPr lang="en-US" altLang="en-US" sz="1400">
                <a:solidFill>
                  <a:schemeClr val="tx1"/>
                </a:solidFill>
              </a:rPr>
              <a:pPr/>
              <a:t>12</a:t>
            </a:fld>
            <a:endParaRPr lang="en-US" altLang="en-US" sz="1400">
              <a:solidFill>
                <a:schemeClr val="tx1"/>
              </a:solidFill>
            </a:endParaRPr>
          </a:p>
        </p:txBody>
      </p:sp>
      <p:grpSp>
        <p:nvGrpSpPr>
          <p:cNvPr id="13314" name="Group 1">
            <a:extLst>
              <a:ext uri="{FF2B5EF4-FFF2-40B4-BE49-F238E27FC236}">
                <a16:creationId xmlns:a16="http://schemas.microsoft.com/office/drawing/2014/main" id="{FC82C498-C5E9-FB4A-B457-AA10EF470ED5}"/>
              </a:ext>
            </a:extLst>
          </p:cNvPr>
          <p:cNvGrpSpPr>
            <a:grpSpLocks/>
          </p:cNvGrpSpPr>
          <p:nvPr/>
        </p:nvGrpSpPr>
        <p:grpSpPr bwMode="auto">
          <a:xfrm>
            <a:off x="0" y="971550"/>
            <a:ext cx="9132888" cy="152400"/>
            <a:chOff x="0" y="0"/>
            <a:chExt cx="5753" cy="96"/>
          </a:xfrm>
        </p:grpSpPr>
        <p:sp>
          <p:nvSpPr>
            <p:cNvPr id="2" name="Rectangle 2">
              <a:extLst>
                <a:ext uri="{FF2B5EF4-FFF2-40B4-BE49-F238E27FC236}">
                  <a16:creationId xmlns:a16="http://schemas.microsoft.com/office/drawing/2014/main" id="{FA877506-9058-7649-BD8A-5444B2DDA7B4}"/>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13323" name="Rectangle 3">
              <a:extLst>
                <a:ext uri="{FF2B5EF4-FFF2-40B4-BE49-F238E27FC236}">
                  <a16:creationId xmlns:a16="http://schemas.microsoft.com/office/drawing/2014/main" id="{F1390644-0AD1-5443-9549-A5344D500D4E}"/>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sp>
        <p:nvSpPr>
          <p:cNvPr id="13315" name="Rectangle 4">
            <a:extLst>
              <a:ext uri="{FF2B5EF4-FFF2-40B4-BE49-F238E27FC236}">
                <a16:creationId xmlns:a16="http://schemas.microsoft.com/office/drawing/2014/main" id="{068465D9-C714-BB4A-AE78-C36F4DA147FB}"/>
              </a:ext>
            </a:extLst>
          </p:cNvPr>
          <p:cNvSpPr>
            <a:spLocks/>
          </p:cNvSpPr>
          <p:nvPr/>
        </p:nvSpPr>
        <p:spPr bwMode="auto">
          <a:xfrm>
            <a:off x="92075" y="6394450"/>
            <a:ext cx="8153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nchor="ctr"/>
          <a:lstStyle>
            <a:lvl1pPr marL="381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DC0081"/>
                </a:solidFill>
              </a:rPr>
              <a:t>Introduction to Computational Chemistry</a:t>
            </a:r>
          </a:p>
        </p:txBody>
      </p:sp>
      <p:grpSp>
        <p:nvGrpSpPr>
          <p:cNvPr id="13316" name="Group 5">
            <a:extLst>
              <a:ext uri="{FF2B5EF4-FFF2-40B4-BE49-F238E27FC236}">
                <a16:creationId xmlns:a16="http://schemas.microsoft.com/office/drawing/2014/main" id="{8B8E0E82-3803-424A-BD13-33371F97A07D}"/>
              </a:ext>
            </a:extLst>
          </p:cNvPr>
          <p:cNvGrpSpPr>
            <a:grpSpLocks/>
          </p:cNvGrpSpPr>
          <p:nvPr/>
        </p:nvGrpSpPr>
        <p:grpSpPr bwMode="auto">
          <a:xfrm>
            <a:off x="0" y="6191250"/>
            <a:ext cx="9132888" cy="152400"/>
            <a:chOff x="0" y="0"/>
            <a:chExt cx="5753" cy="96"/>
          </a:xfrm>
        </p:grpSpPr>
        <p:sp>
          <p:nvSpPr>
            <p:cNvPr id="13320" name="Rectangle 6">
              <a:extLst>
                <a:ext uri="{FF2B5EF4-FFF2-40B4-BE49-F238E27FC236}">
                  <a16:creationId xmlns:a16="http://schemas.microsoft.com/office/drawing/2014/main" id="{52C1B9A6-1622-6048-A191-06CE63101CE0}"/>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13321" name="Rectangle 7">
              <a:extLst>
                <a:ext uri="{FF2B5EF4-FFF2-40B4-BE49-F238E27FC236}">
                  <a16:creationId xmlns:a16="http://schemas.microsoft.com/office/drawing/2014/main" id="{8BAC99AC-8F06-5F4B-961D-9E512993F82E}"/>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pic>
        <p:nvPicPr>
          <p:cNvPr id="13317" name="Picture 8">
            <a:extLst>
              <a:ext uri="{FF2B5EF4-FFF2-40B4-BE49-F238E27FC236}">
                <a16:creationId xmlns:a16="http://schemas.microsoft.com/office/drawing/2014/main" id="{89AE5C85-4950-8642-8365-88481EC9AE7B}"/>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263"/>
            <a:ext cx="48768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3318" name="Rectangle 9">
            <a:extLst>
              <a:ext uri="{FF2B5EF4-FFF2-40B4-BE49-F238E27FC236}">
                <a16:creationId xmlns:a16="http://schemas.microsoft.com/office/drawing/2014/main" id="{28EEE03F-52CF-8B40-9790-6D1203887EFC}"/>
              </a:ext>
            </a:extLst>
          </p:cNvPr>
          <p:cNvSpPr>
            <a:spLocks noChangeArrowheads="1"/>
          </p:cNvSpPr>
          <p:nvPr>
            <p:ph type="title"/>
          </p:nvPr>
        </p:nvSpPr>
        <p:spPr>
          <a:xfrm>
            <a:off x="2514600" y="2819400"/>
            <a:ext cx="3810000" cy="515938"/>
          </a:xfrm>
        </p:spPr>
        <p:txBody>
          <a:bodyPr rIns="130174"/>
          <a:lstStyle/>
          <a:p>
            <a:pPr eaLnBrk="1" hangingPunct="1"/>
            <a:r>
              <a:rPr lang="en-US" altLang="en-US"/>
              <a:t>Questions?</a:t>
            </a:r>
          </a:p>
        </p:txBody>
      </p:sp>
      <p:pic>
        <p:nvPicPr>
          <p:cNvPr id="13322" name="Picture 10">
            <a:extLst>
              <a:ext uri="{FF2B5EF4-FFF2-40B4-BE49-F238E27FC236}">
                <a16:creationId xmlns:a16="http://schemas.microsoft.com/office/drawing/2014/main" id="{5FA8FCE3-04C6-1C42-9FBE-FFBC326DBCA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1725" y="6435725"/>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744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33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3" name="Slide Number Placeholder 3">
            <a:extLst>
              <a:ext uri="{FF2B5EF4-FFF2-40B4-BE49-F238E27FC236}">
                <a16:creationId xmlns:a16="http://schemas.microsoft.com/office/drawing/2014/main" id="{5AC2C451-8083-AD43-8B24-1D619F3FA7A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fld id="{BB5C9CF7-6577-7245-A416-FF7F58A156F7}" type="slidenum">
              <a:rPr lang="en-US" altLang="en-US" sz="1400">
                <a:solidFill>
                  <a:schemeClr val="tx1"/>
                </a:solidFill>
              </a:rPr>
              <a:pPr/>
              <a:t>2</a:t>
            </a:fld>
            <a:endParaRPr lang="en-US" altLang="en-US" sz="1400">
              <a:solidFill>
                <a:schemeClr val="tx1"/>
              </a:solidFill>
            </a:endParaRPr>
          </a:p>
        </p:txBody>
      </p:sp>
      <p:grpSp>
        <p:nvGrpSpPr>
          <p:cNvPr id="3074" name="Group 1">
            <a:extLst>
              <a:ext uri="{FF2B5EF4-FFF2-40B4-BE49-F238E27FC236}">
                <a16:creationId xmlns:a16="http://schemas.microsoft.com/office/drawing/2014/main" id="{D732B679-CDDE-454E-B367-6523D124CED8}"/>
              </a:ext>
            </a:extLst>
          </p:cNvPr>
          <p:cNvGrpSpPr>
            <a:grpSpLocks/>
          </p:cNvGrpSpPr>
          <p:nvPr/>
        </p:nvGrpSpPr>
        <p:grpSpPr bwMode="auto">
          <a:xfrm>
            <a:off x="0" y="971550"/>
            <a:ext cx="9132888" cy="152400"/>
            <a:chOff x="0" y="0"/>
            <a:chExt cx="5753" cy="96"/>
          </a:xfrm>
        </p:grpSpPr>
        <p:sp>
          <p:nvSpPr>
            <p:cNvPr id="2" name="Rectangle 2">
              <a:extLst>
                <a:ext uri="{FF2B5EF4-FFF2-40B4-BE49-F238E27FC236}">
                  <a16:creationId xmlns:a16="http://schemas.microsoft.com/office/drawing/2014/main" id="{BD68D7A4-B2C9-4844-BAF0-154400533D70}"/>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3083" name="Rectangle 3">
              <a:extLst>
                <a:ext uri="{FF2B5EF4-FFF2-40B4-BE49-F238E27FC236}">
                  <a16:creationId xmlns:a16="http://schemas.microsoft.com/office/drawing/2014/main" id="{D8B53747-D0EC-0047-9AA5-774A3DC50647}"/>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sp>
        <p:nvSpPr>
          <p:cNvPr id="3075" name="Rectangle 4">
            <a:extLst>
              <a:ext uri="{FF2B5EF4-FFF2-40B4-BE49-F238E27FC236}">
                <a16:creationId xmlns:a16="http://schemas.microsoft.com/office/drawing/2014/main" id="{ABF7B0EF-DF23-6A4F-8D9C-B57C0E5DF181}"/>
              </a:ext>
            </a:extLst>
          </p:cNvPr>
          <p:cNvSpPr>
            <a:spLocks/>
          </p:cNvSpPr>
          <p:nvPr/>
        </p:nvSpPr>
        <p:spPr bwMode="auto">
          <a:xfrm>
            <a:off x="92075" y="6394450"/>
            <a:ext cx="8153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nchor="ctr"/>
          <a:lstStyle>
            <a:lvl1pPr marL="381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DC0081"/>
                </a:solidFill>
              </a:rPr>
              <a:t>Introduction to Computational Chemistry</a:t>
            </a:r>
          </a:p>
        </p:txBody>
      </p:sp>
      <p:grpSp>
        <p:nvGrpSpPr>
          <p:cNvPr id="3076" name="Group 5">
            <a:extLst>
              <a:ext uri="{FF2B5EF4-FFF2-40B4-BE49-F238E27FC236}">
                <a16:creationId xmlns:a16="http://schemas.microsoft.com/office/drawing/2014/main" id="{1964909B-A398-444D-8B9D-E0CC61C9DC01}"/>
              </a:ext>
            </a:extLst>
          </p:cNvPr>
          <p:cNvGrpSpPr>
            <a:grpSpLocks/>
          </p:cNvGrpSpPr>
          <p:nvPr/>
        </p:nvGrpSpPr>
        <p:grpSpPr bwMode="auto">
          <a:xfrm>
            <a:off x="0" y="6191250"/>
            <a:ext cx="9132888" cy="152400"/>
            <a:chOff x="0" y="0"/>
            <a:chExt cx="5753" cy="96"/>
          </a:xfrm>
        </p:grpSpPr>
        <p:sp>
          <p:nvSpPr>
            <p:cNvPr id="3080" name="Rectangle 6">
              <a:extLst>
                <a:ext uri="{FF2B5EF4-FFF2-40B4-BE49-F238E27FC236}">
                  <a16:creationId xmlns:a16="http://schemas.microsoft.com/office/drawing/2014/main" id="{6E70A133-23EE-5A4C-93BD-1C4C68F4C336}"/>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3081" name="Rectangle 7">
              <a:extLst>
                <a:ext uri="{FF2B5EF4-FFF2-40B4-BE49-F238E27FC236}">
                  <a16:creationId xmlns:a16="http://schemas.microsoft.com/office/drawing/2014/main" id="{F3F81332-7BC9-5D42-A007-1C6053F19F5F}"/>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pic>
        <p:nvPicPr>
          <p:cNvPr id="3077" name="Picture 8">
            <a:extLst>
              <a:ext uri="{FF2B5EF4-FFF2-40B4-BE49-F238E27FC236}">
                <a16:creationId xmlns:a16="http://schemas.microsoft.com/office/drawing/2014/main" id="{7C7DDB9D-CD0B-2E4A-9B80-BDCD16B85606}"/>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263"/>
            <a:ext cx="48768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78" name="Rectangle 9">
            <a:extLst>
              <a:ext uri="{FF2B5EF4-FFF2-40B4-BE49-F238E27FC236}">
                <a16:creationId xmlns:a16="http://schemas.microsoft.com/office/drawing/2014/main" id="{DB7ED6A6-FA38-664B-8D48-BEA8D62F8A48}"/>
              </a:ext>
            </a:extLst>
          </p:cNvPr>
          <p:cNvSpPr>
            <a:spLocks noChangeArrowheads="1"/>
          </p:cNvSpPr>
          <p:nvPr>
            <p:ph type="title"/>
          </p:nvPr>
        </p:nvSpPr>
        <p:spPr/>
        <p:txBody>
          <a:bodyPr rIns="130174"/>
          <a:lstStyle/>
          <a:p>
            <a:pPr eaLnBrk="1" hangingPunct="1"/>
            <a:r>
              <a:rPr lang="en-US" altLang="en-US"/>
              <a:t>Guiding Questions</a:t>
            </a:r>
          </a:p>
        </p:txBody>
      </p:sp>
      <p:sp>
        <p:nvSpPr>
          <p:cNvPr id="3082" name="Rectangle 10">
            <a:extLst>
              <a:ext uri="{FF2B5EF4-FFF2-40B4-BE49-F238E27FC236}">
                <a16:creationId xmlns:a16="http://schemas.microsoft.com/office/drawing/2014/main" id="{922F249E-C721-CD40-A017-9E5E31A0A3B2}"/>
              </a:ext>
            </a:extLst>
          </p:cNvPr>
          <p:cNvSpPr>
            <a:spLocks noChangeArrowheads="1"/>
          </p:cNvSpPr>
          <p:nvPr>
            <p:ph type="body" idx="1"/>
          </p:nvPr>
        </p:nvSpPr>
        <p:spPr/>
        <p:txBody>
          <a:bodyPr rIns="130174"/>
          <a:lstStyle/>
          <a:p>
            <a:pPr eaLnBrk="1" hangingPunct="1">
              <a:lnSpc>
                <a:spcPct val="90000"/>
              </a:lnSpc>
            </a:pPr>
            <a:r>
              <a:rPr lang="en-US" altLang="en-US"/>
              <a:t>What is the role and purpose of computational chemistry?  What does computational chemistry allow us to do that cannot be done using "traditional" (i.e. wet ) chemistry?</a:t>
            </a:r>
          </a:p>
          <a:p>
            <a:pPr eaLnBrk="1" hangingPunct="1">
              <a:lnSpc>
                <a:spcPct val="90000"/>
              </a:lnSpc>
            </a:pPr>
            <a:r>
              <a:rPr lang="en-US" altLang="en-US"/>
              <a:t>What is the fundamental mathematical expression that needs to be solved in doing computational chemistry?  What are the terms in this equation, what is their significance, what variations can be used?</a:t>
            </a:r>
          </a:p>
          <a:p>
            <a:pPr eaLnBrk="1" hangingPunct="1">
              <a:lnSpc>
                <a:spcPct val="90000"/>
              </a:lnSpc>
            </a:pPr>
            <a:r>
              <a:rPr lang="en-US" altLang="en-US"/>
              <a:t>What are the approximations that can be used in doing computational chemistry?  What are the pros and cons of the various approximations?  How does choice of approximation affect the results, the computing time, etc.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Slide Number Placeholder 3">
            <a:extLst>
              <a:ext uri="{FF2B5EF4-FFF2-40B4-BE49-F238E27FC236}">
                <a16:creationId xmlns:a16="http://schemas.microsoft.com/office/drawing/2014/main" id="{9C39337A-E9A5-BE49-B26D-16B8ADE26A9D}"/>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fld id="{92C8B29B-2469-4344-9199-D5DEF2D0CC69}" type="slidenum">
              <a:rPr lang="en-US" altLang="en-US" sz="1400">
                <a:solidFill>
                  <a:schemeClr val="tx1"/>
                </a:solidFill>
              </a:rPr>
              <a:pPr/>
              <a:t>3</a:t>
            </a:fld>
            <a:endParaRPr lang="en-US" altLang="en-US" sz="1400">
              <a:solidFill>
                <a:schemeClr val="tx1"/>
              </a:solidFill>
            </a:endParaRPr>
          </a:p>
        </p:txBody>
      </p:sp>
      <p:grpSp>
        <p:nvGrpSpPr>
          <p:cNvPr id="4098" name="Group 1">
            <a:extLst>
              <a:ext uri="{FF2B5EF4-FFF2-40B4-BE49-F238E27FC236}">
                <a16:creationId xmlns:a16="http://schemas.microsoft.com/office/drawing/2014/main" id="{BA99DA16-BA66-2A4B-9E9A-FB07F146BB44}"/>
              </a:ext>
            </a:extLst>
          </p:cNvPr>
          <p:cNvGrpSpPr>
            <a:grpSpLocks/>
          </p:cNvGrpSpPr>
          <p:nvPr/>
        </p:nvGrpSpPr>
        <p:grpSpPr bwMode="auto">
          <a:xfrm>
            <a:off x="0" y="971550"/>
            <a:ext cx="9132888" cy="152400"/>
            <a:chOff x="0" y="0"/>
            <a:chExt cx="5753" cy="96"/>
          </a:xfrm>
        </p:grpSpPr>
        <p:sp>
          <p:nvSpPr>
            <p:cNvPr id="2" name="Rectangle 2">
              <a:extLst>
                <a:ext uri="{FF2B5EF4-FFF2-40B4-BE49-F238E27FC236}">
                  <a16:creationId xmlns:a16="http://schemas.microsoft.com/office/drawing/2014/main" id="{98F7881E-C14D-7B48-BD2F-2F3F5791E0D6}"/>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4107" name="Rectangle 3">
              <a:extLst>
                <a:ext uri="{FF2B5EF4-FFF2-40B4-BE49-F238E27FC236}">
                  <a16:creationId xmlns:a16="http://schemas.microsoft.com/office/drawing/2014/main" id="{D5B2AA7E-BF6F-7547-8CA3-7DF15609149D}"/>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sp>
        <p:nvSpPr>
          <p:cNvPr id="4099" name="Rectangle 4">
            <a:extLst>
              <a:ext uri="{FF2B5EF4-FFF2-40B4-BE49-F238E27FC236}">
                <a16:creationId xmlns:a16="http://schemas.microsoft.com/office/drawing/2014/main" id="{80E6B6BA-7660-6548-AB30-A9FB3771DC2B}"/>
              </a:ext>
            </a:extLst>
          </p:cNvPr>
          <p:cNvSpPr>
            <a:spLocks/>
          </p:cNvSpPr>
          <p:nvPr/>
        </p:nvSpPr>
        <p:spPr bwMode="auto">
          <a:xfrm>
            <a:off x="92075" y="6394450"/>
            <a:ext cx="8153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nchor="ctr"/>
          <a:lstStyle>
            <a:lvl1pPr marL="381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DC0081"/>
                </a:solidFill>
              </a:rPr>
              <a:t>Introduction to Computational Chemistry</a:t>
            </a:r>
          </a:p>
        </p:txBody>
      </p:sp>
      <p:grpSp>
        <p:nvGrpSpPr>
          <p:cNvPr id="4100" name="Group 5">
            <a:extLst>
              <a:ext uri="{FF2B5EF4-FFF2-40B4-BE49-F238E27FC236}">
                <a16:creationId xmlns:a16="http://schemas.microsoft.com/office/drawing/2014/main" id="{19C5B6F5-D559-FF42-BE0B-4725627F05DF}"/>
              </a:ext>
            </a:extLst>
          </p:cNvPr>
          <p:cNvGrpSpPr>
            <a:grpSpLocks/>
          </p:cNvGrpSpPr>
          <p:nvPr/>
        </p:nvGrpSpPr>
        <p:grpSpPr bwMode="auto">
          <a:xfrm>
            <a:off x="0" y="6191250"/>
            <a:ext cx="9132888" cy="152400"/>
            <a:chOff x="0" y="0"/>
            <a:chExt cx="5753" cy="96"/>
          </a:xfrm>
        </p:grpSpPr>
        <p:sp>
          <p:nvSpPr>
            <p:cNvPr id="4104" name="Rectangle 6">
              <a:extLst>
                <a:ext uri="{FF2B5EF4-FFF2-40B4-BE49-F238E27FC236}">
                  <a16:creationId xmlns:a16="http://schemas.microsoft.com/office/drawing/2014/main" id="{19CE1111-B1CA-8B4C-BD84-5955DF74C28F}"/>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4105" name="Rectangle 7">
              <a:extLst>
                <a:ext uri="{FF2B5EF4-FFF2-40B4-BE49-F238E27FC236}">
                  <a16:creationId xmlns:a16="http://schemas.microsoft.com/office/drawing/2014/main" id="{DE82E890-685F-934A-8C1D-6597B2C5E4F1}"/>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pic>
        <p:nvPicPr>
          <p:cNvPr id="4101" name="Picture 8">
            <a:extLst>
              <a:ext uri="{FF2B5EF4-FFF2-40B4-BE49-F238E27FC236}">
                <a16:creationId xmlns:a16="http://schemas.microsoft.com/office/drawing/2014/main" id="{697E4663-7CC9-974F-A1E8-546EC770F621}"/>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263"/>
            <a:ext cx="48768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102" name="Rectangle 9">
            <a:extLst>
              <a:ext uri="{FF2B5EF4-FFF2-40B4-BE49-F238E27FC236}">
                <a16:creationId xmlns:a16="http://schemas.microsoft.com/office/drawing/2014/main" id="{4E7BA3E4-0983-D943-A3F4-8E38AD693901}"/>
              </a:ext>
            </a:extLst>
          </p:cNvPr>
          <p:cNvSpPr>
            <a:spLocks noChangeArrowheads="1"/>
          </p:cNvSpPr>
          <p:nvPr>
            <p:ph type="title"/>
          </p:nvPr>
        </p:nvSpPr>
        <p:spPr/>
        <p:txBody>
          <a:bodyPr rIns="130174"/>
          <a:lstStyle/>
          <a:p>
            <a:pPr eaLnBrk="1" hangingPunct="1"/>
            <a:r>
              <a:rPr lang="en-US" altLang="en-US"/>
              <a:t>Questions</a:t>
            </a:r>
          </a:p>
        </p:txBody>
      </p:sp>
      <p:sp>
        <p:nvSpPr>
          <p:cNvPr id="4106" name="Rectangle 10">
            <a:extLst>
              <a:ext uri="{FF2B5EF4-FFF2-40B4-BE49-F238E27FC236}">
                <a16:creationId xmlns:a16="http://schemas.microsoft.com/office/drawing/2014/main" id="{9E2A1934-F9C8-9844-8041-ED821B958BD2}"/>
              </a:ext>
            </a:extLst>
          </p:cNvPr>
          <p:cNvSpPr>
            <a:spLocks/>
          </p:cNvSpPr>
          <p:nvPr/>
        </p:nvSpPr>
        <p:spPr bwMode="auto">
          <a:xfrm>
            <a:off x="368300" y="1333500"/>
            <a:ext cx="8534400" cy="565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lstStyle>
            <a:lvl1pPr marL="342900" indent="-3429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lnSpc>
                <a:spcPct val="90000"/>
              </a:lnSpc>
              <a:spcBef>
                <a:spcPts val="575"/>
              </a:spcBef>
              <a:buClr>
                <a:srgbClr val="FAFD00"/>
              </a:buClr>
              <a:buSzPct val="75000"/>
              <a:buFont typeface="Monotype Sorts" pitchFamily="2" charset="2"/>
              <a:buChar char="l"/>
            </a:pPr>
            <a:r>
              <a:rPr lang="en-US" altLang="en-US" sz="2400" b="1">
                <a:solidFill>
                  <a:srgbClr val="232323"/>
                </a:solidFill>
              </a:rPr>
              <a:t>There are roughly four different "flavors" to computational chemistry:  ab initio methods, semi-empirical methods, density functional theory (DFT) and molecular mechanics/molecular dynamics. What are these methods?  How do they differ?  </a:t>
            </a:r>
          </a:p>
          <a:p>
            <a:pPr eaLnBrk="1" hangingPunct="1">
              <a:lnSpc>
                <a:spcPct val="90000"/>
              </a:lnSpc>
              <a:spcBef>
                <a:spcPts val="575"/>
              </a:spcBef>
              <a:buClr>
                <a:srgbClr val="FAFD00"/>
              </a:buClr>
              <a:buSzPct val="75000"/>
              <a:buFont typeface="Monotype Sorts" pitchFamily="2" charset="2"/>
              <a:buChar char="l"/>
            </a:pPr>
            <a:r>
              <a:rPr lang="en-US" altLang="en-US" sz="2400" b="1">
                <a:solidFill>
                  <a:srgbClr val="232323"/>
                </a:solidFill>
              </a:rPr>
              <a:t>What are the fundamental units of measure used by computational chemists?  What are some different ways that these fundamental units might be expressed?</a:t>
            </a:r>
          </a:p>
          <a:p>
            <a:pPr eaLnBrk="1" hangingPunct="1">
              <a:lnSpc>
                <a:spcPct val="90000"/>
              </a:lnSpc>
              <a:spcBef>
                <a:spcPts val="575"/>
              </a:spcBef>
              <a:buClr>
                <a:srgbClr val="FAFD00"/>
              </a:buClr>
              <a:buSzPct val="75000"/>
              <a:buFont typeface="Monotype Sorts" pitchFamily="2" charset="2"/>
              <a:buChar char="l"/>
            </a:pPr>
            <a:r>
              <a:rPr lang="en-US" altLang="en-US" sz="2400" b="1">
                <a:solidFill>
                  <a:srgbClr val="232323"/>
                </a:solidFill>
              </a:rPr>
              <a:t>What are some of the computer codes that one might use to do computational chemistry?  What platforms are needed for these codes, what are the strengths and limitations of these codes?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Number Placeholder 3">
            <a:extLst>
              <a:ext uri="{FF2B5EF4-FFF2-40B4-BE49-F238E27FC236}">
                <a16:creationId xmlns:a16="http://schemas.microsoft.com/office/drawing/2014/main" id="{38D339BA-BCB9-8A4E-814A-10D9F48BAB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fld id="{394D0E73-7DF9-0E45-B5E0-A4EF4C172322}" type="slidenum">
              <a:rPr lang="en-US" altLang="en-US" sz="1400">
                <a:solidFill>
                  <a:schemeClr val="tx1"/>
                </a:solidFill>
              </a:rPr>
              <a:pPr/>
              <a:t>4</a:t>
            </a:fld>
            <a:endParaRPr lang="en-US" altLang="en-US" sz="1400">
              <a:solidFill>
                <a:schemeClr val="tx1"/>
              </a:solidFill>
            </a:endParaRPr>
          </a:p>
        </p:txBody>
      </p:sp>
      <p:grpSp>
        <p:nvGrpSpPr>
          <p:cNvPr id="5122" name="Group 1">
            <a:extLst>
              <a:ext uri="{FF2B5EF4-FFF2-40B4-BE49-F238E27FC236}">
                <a16:creationId xmlns:a16="http://schemas.microsoft.com/office/drawing/2014/main" id="{492FF018-03AE-734B-B91D-90EDB5799E56}"/>
              </a:ext>
            </a:extLst>
          </p:cNvPr>
          <p:cNvGrpSpPr>
            <a:grpSpLocks/>
          </p:cNvGrpSpPr>
          <p:nvPr/>
        </p:nvGrpSpPr>
        <p:grpSpPr bwMode="auto">
          <a:xfrm>
            <a:off x="0" y="971550"/>
            <a:ext cx="9132888" cy="152400"/>
            <a:chOff x="0" y="0"/>
            <a:chExt cx="5753" cy="96"/>
          </a:xfrm>
        </p:grpSpPr>
        <p:sp>
          <p:nvSpPr>
            <p:cNvPr id="5129" name="Rectangle 2">
              <a:extLst>
                <a:ext uri="{FF2B5EF4-FFF2-40B4-BE49-F238E27FC236}">
                  <a16:creationId xmlns:a16="http://schemas.microsoft.com/office/drawing/2014/main" id="{A4DC8A68-B463-894E-937C-7FB92C9413D7}"/>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5130" name="Rectangle 3">
              <a:extLst>
                <a:ext uri="{FF2B5EF4-FFF2-40B4-BE49-F238E27FC236}">
                  <a16:creationId xmlns:a16="http://schemas.microsoft.com/office/drawing/2014/main" id="{44685CB1-1241-3F4C-8B39-B1AEBA1F2712}"/>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sp>
        <p:nvSpPr>
          <p:cNvPr id="5123" name="Rectangle 4">
            <a:extLst>
              <a:ext uri="{FF2B5EF4-FFF2-40B4-BE49-F238E27FC236}">
                <a16:creationId xmlns:a16="http://schemas.microsoft.com/office/drawing/2014/main" id="{B4BBADAA-717A-5C47-9B59-724E0604DC13}"/>
              </a:ext>
            </a:extLst>
          </p:cNvPr>
          <p:cNvSpPr>
            <a:spLocks/>
          </p:cNvSpPr>
          <p:nvPr/>
        </p:nvSpPr>
        <p:spPr bwMode="auto">
          <a:xfrm>
            <a:off x="92075" y="6394450"/>
            <a:ext cx="8153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nchor="ctr"/>
          <a:lstStyle>
            <a:lvl1pPr marL="381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DC0081"/>
                </a:solidFill>
              </a:rPr>
              <a:t>Introduction to Computational Chemistry</a:t>
            </a:r>
          </a:p>
        </p:txBody>
      </p:sp>
      <p:grpSp>
        <p:nvGrpSpPr>
          <p:cNvPr id="5124" name="Group 5">
            <a:extLst>
              <a:ext uri="{FF2B5EF4-FFF2-40B4-BE49-F238E27FC236}">
                <a16:creationId xmlns:a16="http://schemas.microsoft.com/office/drawing/2014/main" id="{9EB0D837-39D5-7F4F-B769-AC105A66B037}"/>
              </a:ext>
            </a:extLst>
          </p:cNvPr>
          <p:cNvGrpSpPr>
            <a:grpSpLocks/>
          </p:cNvGrpSpPr>
          <p:nvPr/>
        </p:nvGrpSpPr>
        <p:grpSpPr bwMode="auto">
          <a:xfrm>
            <a:off x="0" y="6191250"/>
            <a:ext cx="9132888" cy="152400"/>
            <a:chOff x="0" y="0"/>
            <a:chExt cx="5753" cy="96"/>
          </a:xfrm>
        </p:grpSpPr>
        <p:sp>
          <p:nvSpPr>
            <p:cNvPr id="5127" name="Rectangle 6">
              <a:extLst>
                <a:ext uri="{FF2B5EF4-FFF2-40B4-BE49-F238E27FC236}">
                  <a16:creationId xmlns:a16="http://schemas.microsoft.com/office/drawing/2014/main" id="{9CC520AB-BB68-FA47-A148-F267955CBDD9}"/>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5128" name="Rectangle 7">
              <a:extLst>
                <a:ext uri="{FF2B5EF4-FFF2-40B4-BE49-F238E27FC236}">
                  <a16:creationId xmlns:a16="http://schemas.microsoft.com/office/drawing/2014/main" id="{BBE6E8F0-F9DC-834D-82F6-C3094B729040}"/>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pic>
        <p:nvPicPr>
          <p:cNvPr id="5125" name="Picture 8">
            <a:extLst>
              <a:ext uri="{FF2B5EF4-FFF2-40B4-BE49-F238E27FC236}">
                <a16:creationId xmlns:a16="http://schemas.microsoft.com/office/drawing/2014/main" id="{86B43B94-AC7D-7D4C-AD5C-138D26FF4383}"/>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263"/>
            <a:ext cx="48768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126" name="Rectangle 9">
            <a:extLst>
              <a:ext uri="{FF2B5EF4-FFF2-40B4-BE49-F238E27FC236}">
                <a16:creationId xmlns:a16="http://schemas.microsoft.com/office/drawing/2014/main" id="{2E0DEC7C-BCAF-594C-8972-CF046CF630AF}"/>
              </a:ext>
            </a:extLst>
          </p:cNvPr>
          <p:cNvSpPr>
            <a:spLocks noChangeArrowheads="1"/>
          </p:cNvSpPr>
          <p:nvPr>
            <p:ph type="title"/>
          </p:nvPr>
        </p:nvSpPr>
        <p:spPr>
          <a:xfrm>
            <a:off x="152400" y="2057400"/>
            <a:ext cx="8990013" cy="2284413"/>
          </a:xfrm>
        </p:spPr>
        <p:txBody>
          <a:bodyPr rIns="130174"/>
          <a:lstStyle/>
          <a:p>
            <a:pPr eaLnBrk="1" hangingPunct="1"/>
            <a:r>
              <a:rPr lang="en-US" altLang="en-US" sz="4800"/>
              <a:t>PURPOSE OF COMPUTATIONAL CHEMISTRY</a:t>
            </a:r>
          </a:p>
        </p:txBody>
      </p:sp>
    </p:spTree>
  </p:cSld>
  <p:clrMapOvr>
    <a:masterClrMapping/>
  </p:clrMapOvr>
  <p:transition advClick="0" advTm="2901"/>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5" name="Slide Number Placeholder 3">
            <a:extLst>
              <a:ext uri="{FF2B5EF4-FFF2-40B4-BE49-F238E27FC236}">
                <a16:creationId xmlns:a16="http://schemas.microsoft.com/office/drawing/2014/main" id="{A5901771-5C38-9844-BDAA-054FBFD4AC7D}"/>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fld id="{D65095E3-9C10-284A-8820-E7EC0ABD0E3A}" type="slidenum">
              <a:rPr lang="en-US" altLang="en-US" sz="1400">
                <a:solidFill>
                  <a:schemeClr val="tx1"/>
                </a:solidFill>
              </a:rPr>
              <a:pPr/>
              <a:t>5</a:t>
            </a:fld>
            <a:endParaRPr lang="en-US" altLang="en-US" sz="1400">
              <a:solidFill>
                <a:schemeClr val="tx1"/>
              </a:solidFill>
            </a:endParaRPr>
          </a:p>
        </p:txBody>
      </p:sp>
      <p:grpSp>
        <p:nvGrpSpPr>
          <p:cNvPr id="6146" name="Group 1">
            <a:extLst>
              <a:ext uri="{FF2B5EF4-FFF2-40B4-BE49-F238E27FC236}">
                <a16:creationId xmlns:a16="http://schemas.microsoft.com/office/drawing/2014/main" id="{0120B2AA-9C09-1341-A535-5933EC5C4CA5}"/>
              </a:ext>
            </a:extLst>
          </p:cNvPr>
          <p:cNvGrpSpPr>
            <a:grpSpLocks/>
          </p:cNvGrpSpPr>
          <p:nvPr/>
        </p:nvGrpSpPr>
        <p:grpSpPr bwMode="auto">
          <a:xfrm>
            <a:off x="0" y="971550"/>
            <a:ext cx="9132888" cy="152400"/>
            <a:chOff x="0" y="0"/>
            <a:chExt cx="5753" cy="96"/>
          </a:xfrm>
        </p:grpSpPr>
        <p:sp>
          <p:nvSpPr>
            <p:cNvPr id="2" name="Rectangle 2">
              <a:extLst>
                <a:ext uri="{FF2B5EF4-FFF2-40B4-BE49-F238E27FC236}">
                  <a16:creationId xmlns:a16="http://schemas.microsoft.com/office/drawing/2014/main" id="{DB2190FB-B644-CF43-8BB7-B442889CD2CB}"/>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6155" name="Rectangle 3">
              <a:extLst>
                <a:ext uri="{FF2B5EF4-FFF2-40B4-BE49-F238E27FC236}">
                  <a16:creationId xmlns:a16="http://schemas.microsoft.com/office/drawing/2014/main" id="{AE7DD018-C9A2-F24E-AAD2-433053233DE9}"/>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sp>
        <p:nvSpPr>
          <p:cNvPr id="6147" name="Rectangle 4">
            <a:extLst>
              <a:ext uri="{FF2B5EF4-FFF2-40B4-BE49-F238E27FC236}">
                <a16:creationId xmlns:a16="http://schemas.microsoft.com/office/drawing/2014/main" id="{29E50480-4BBD-1649-A955-6CF5D62EBCDD}"/>
              </a:ext>
            </a:extLst>
          </p:cNvPr>
          <p:cNvSpPr>
            <a:spLocks/>
          </p:cNvSpPr>
          <p:nvPr/>
        </p:nvSpPr>
        <p:spPr bwMode="auto">
          <a:xfrm>
            <a:off x="92075" y="6394450"/>
            <a:ext cx="8153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nchor="ctr"/>
          <a:lstStyle>
            <a:lvl1pPr marL="381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DC0081"/>
                </a:solidFill>
              </a:rPr>
              <a:t>Introduction to Computational Chemistry</a:t>
            </a:r>
          </a:p>
        </p:txBody>
      </p:sp>
      <p:grpSp>
        <p:nvGrpSpPr>
          <p:cNvPr id="6148" name="Group 5">
            <a:extLst>
              <a:ext uri="{FF2B5EF4-FFF2-40B4-BE49-F238E27FC236}">
                <a16:creationId xmlns:a16="http://schemas.microsoft.com/office/drawing/2014/main" id="{E922EC3F-0BF7-1E44-B69A-340F30B55331}"/>
              </a:ext>
            </a:extLst>
          </p:cNvPr>
          <p:cNvGrpSpPr>
            <a:grpSpLocks/>
          </p:cNvGrpSpPr>
          <p:nvPr/>
        </p:nvGrpSpPr>
        <p:grpSpPr bwMode="auto">
          <a:xfrm>
            <a:off x="0" y="6191250"/>
            <a:ext cx="9132888" cy="152400"/>
            <a:chOff x="0" y="0"/>
            <a:chExt cx="5753" cy="96"/>
          </a:xfrm>
        </p:grpSpPr>
        <p:sp>
          <p:nvSpPr>
            <p:cNvPr id="6152" name="Rectangle 6">
              <a:extLst>
                <a:ext uri="{FF2B5EF4-FFF2-40B4-BE49-F238E27FC236}">
                  <a16:creationId xmlns:a16="http://schemas.microsoft.com/office/drawing/2014/main" id="{8C87AAA7-2E1A-1F4D-B96B-005B72C80846}"/>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6153" name="Rectangle 7">
              <a:extLst>
                <a:ext uri="{FF2B5EF4-FFF2-40B4-BE49-F238E27FC236}">
                  <a16:creationId xmlns:a16="http://schemas.microsoft.com/office/drawing/2014/main" id="{11729DBA-0483-A44D-835C-E87085A41BFF}"/>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pic>
        <p:nvPicPr>
          <p:cNvPr id="6149" name="Picture 8">
            <a:extLst>
              <a:ext uri="{FF2B5EF4-FFF2-40B4-BE49-F238E27FC236}">
                <a16:creationId xmlns:a16="http://schemas.microsoft.com/office/drawing/2014/main" id="{8EEDC733-1070-C04D-9566-0C7D4ECB7356}"/>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263"/>
            <a:ext cx="48768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0" name="Rectangle 9">
            <a:extLst>
              <a:ext uri="{FF2B5EF4-FFF2-40B4-BE49-F238E27FC236}">
                <a16:creationId xmlns:a16="http://schemas.microsoft.com/office/drawing/2014/main" id="{BE75EA4F-6D29-AF46-97AB-65B0029E9BA2}"/>
              </a:ext>
            </a:extLst>
          </p:cNvPr>
          <p:cNvSpPr>
            <a:spLocks noChangeArrowheads="1"/>
          </p:cNvSpPr>
          <p:nvPr>
            <p:ph type="title"/>
          </p:nvPr>
        </p:nvSpPr>
        <p:spPr>
          <a:xfrm>
            <a:off x="5181600" y="0"/>
            <a:ext cx="3808413" cy="960438"/>
          </a:xfrm>
        </p:spPr>
        <p:txBody>
          <a:bodyPr rIns="130174"/>
          <a:lstStyle/>
          <a:p>
            <a:pPr eaLnBrk="1" hangingPunct="1"/>
            <a:r>
              <a:rPr lang="en-US" altLang="en-US"/>
              <a:t>Computational Chemistry Defined</a:t>
            </a:r>
          </a:p>
        </p:txBody>
      </p:sp>
      <p:sp>
        <p:nvSpPr>
          <p:cNvPr id="6154" name="Rectangle 10">
            <a:extLst>
              <a:ext uri="{FF2B5EF4-FFF2-40B4-BE49-F238E27FC236}">
                <a16:creationId xmlns:a16="http://schemas.microsoft.com/office/drawing/2014/main" id="{A1F4915B-BC62-EF46-A788-504B9ACCBE33}"/>
              </a:ext>
            </a:extLst>
          </p:cNvPr>
          <p:cNvSpPr>
            <a:spLocks noChangeArrowheads="1"/>
          </p:cNvSpPr>
          <p:nvPr>
            <p:ph type="body" idx="1"/>
          </p:nvPr>
        </p:nvSpPr>
        <p:spPr>
          <a:xfrm>
            <a:off x="304800" y="1447800"/>
            <a:ext cx="8534400" cy="5410200"/>
          </a:xfrm>
        </p:spPr>
        <p:txBody>
          <a:bodyPr rIns="130174"/>
          <a:lstStyle/>
          <a:p>
            <a:pPr eaLnBrk="1" hangingPunct="1"/>
            <a:r>
              <a:rPr lang="en-US" altLang="en-US" sz="2800"/>
              <a:t>the branch of chemistry that uses computers to generate information that is complementary to experimental data on the structures, properties, and reactions of substances</a:t>
            </a:r>
          </a:p>
          <a:p>
            <a:pPr eaLnBrk="1" hangingPunct="1"/>
            <a:r>
              <a:rPr lang="en-US" altLang="en-US" sz="2800"/>
              <a:t>mostly based on one algorithm:  Schrodinger’s Equation</a:t>
            </a:r>
          </a:p>
          <a:p>
            <a:pPr eaLnBrk="1" hangingPunct="1"/>
            <a:r>
              <a:rPr lang="en-US" altLang="en-US" sz="2800"/>
              <a:t>historically, computational chemistry has required use of high-performance systems</a:t>
            </a:r>
          </a:p>
        </p:txBody>
      </p:sp>
    </p:spTree>
  </p:cSld>
  <p:clrMapOvr>
    <a:masterClrMapping/>
  </p:clrMapOvr>
  <p:transition advClick="0" advTm="123562"/>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5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5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5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3">
            <a:extLst>
              <a:ext uri="{FF2B5EF4-FFF2-40B4-BE49-F238E27FC236}">
                <a16:creationId xmlns:a16="http://schemas.microsoft.com/office/drawing/2014/main" id="{269911BD-5C02-7E47-8E00-2FE78041BD08}"/>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fld id="{3153813F-82F2-4B49-9570-ED937547D926}" type="slidenum">
              <a:rPr lang="en-US" altLang="en-US" sz="1400">
                <a:solidFill>
                  <a:schemeClr val="tx1"/>
                </a:solidFill>
              </a:rPr>
              <a:pPr/>
              <a:t>6</a:t>
            </a:fld>
            <a:endParaRPr lang="en-US" altLang="en-US" sz="1400">
              <a:solidFill>
                <a:schemeClr val="tx1"/>
              </a:solidFill>
            </a:endParaRPr>
          </a:p>
        </p:txBody>
      </p:sp>
      <p:grpSp>
        <p:nvGrpSpPr>
          <p:cNvPr id="7170" name="Group 1">
            <a:extLst>
              <a:ext uri="{FF2B5EF4-FFF2-40B4-BE49-F238E27FC236}">
                <a16:creationId xmlns:a16="http://schemas.microsoft.com/office/drawing/2014/main" id="{6670CC98-D768-1E4D-980F-147D71054A29}"/>
              </a:ext>
            </a:extLst>
          </p:cNvPr>
          <p:cNvGrpSpPr>
            <a:grpSpLocks/>
          </p:cNvGrpSpPr>
          <p:nvPr/>
        </p:nvGrpSpPr>
        <p:grpSpPr bwMode="auto">
          <a:xfrm>
            <a:off x="0" y="971550"/>
            <a:ext cx="9132888" cy="152400"/>
            <a:chOff x="0" y="0"/>
            <a:chExt cx="5753" cy="96"/>
          </a:xfrm>
        </p:grpSpPr>
        <p:sp>
          <p:nvSpPr>
            <p:cNvPr id="7178" name="Rectangle 2">
              <a:extLst>
                <a:ext uri="{FF2B5EF4-FFF2-40B4-BE49-F238E27FC236}">
                  <a16:creationId xmlns:a16="http://schemas.microsoft.com/office/drawing/2014/main" id="{F9D24BF2-028B-894E-BA6D-C6EFC8900DAF}"/>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7179" name="Rectangle 3">
              <a:extLst>
                <a:ext uri="{FF2B5EF4-FFF2-40B4-BE49-F238E27FC236}">
                  <a16:creationId xmlns:a16="http://schemas.microsoft.com/office/drawing/2014/main" id="{769CEB20-80C9-E844-B1C2-F99FD5127C0C}"/>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sp>
        <p:nvSpPr>
          <p:cNvPr id="7171" name="Rectangle 4">
            <a:extLst>
              <a:ext uri="{FF2B5EF4-FFF2-40B4-BE49-F238E27FC236}">
                <a16:creationId xmlns:a16="http://schemas.microsoft.com/office/drawing/2014/main" id="{7B7D2CEE-DC1A-2846-AE8E-7AC273173989}"/>
              </a:ext>
            </a:extLst>
          </p:cNvPr>
          <p:cNvSpPr>
            <a:spLocks/>
          </p:cNvSpPr>
          <p:nvPr/>
        </p:nvSpPr>
        <p:spPr bwMode="auto">
          <a:xfrm>
            <a:off x="92075" y="6394450"/>
            <a:ext cx="8153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nchor="ctr"/>
          <a:lstStyle>
            <a:lvl1pPr marL="381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DC0081"/>
                </a:solidFill>
              </a:rPr>
              <a:t>Introduction to Computational Chemistry</a:t>
            </a:r>
          </a:p>
        </p:txBody>
      </p:sp>
      <p:grpSp>
        <p:nvGrpSpPr>
          <p:cNvPr id="7172" name="Group 5">
            <a:extLst>
              <a:ext uri="{FF2B5EF4-FFF2-40B4-BE49-F238E27FC236}">
                <a16:creationId xmlns:a16="http://schemas.microsoft.com/office/drawing/2014/main" id="{4AF07127-3CDB-8C4D-8E1C-B75F2397615B}"/>
              </a:ext>
            </a:extLst>
          </p:cNvPr>
          <p:cNvGrpSpPr>
            <a:grpSpLocks/>
          </p:cNvGrpSpPr>
          <p:nvPr/>
        </p:nvGrpSpPr>
        <p:grpSpPr bwMode="auto">
          <a:xfrm>
            <a:off x="0" y="6191250"/>
            <a:ext cx="9132888" cy="152400"/>
            <a:chOff x="0" y="0"/>
            <a:chExt cx="5753" cy="96"/>
          </a:xfrm>
        </p:grpSpPr>
        <p:sp>
          <p:nvSpPr>
            <p:cNvPr id="7176" name="Rectangle 6">
              <a:extLst>
                <a:ext uri="{FF2B5EF4-FFF2-40B4-BE49-F238E27FC236}">
                  <a16:creationId xmlns:a16="http://schemas.microsoft.com/office/drawing/2014/main" id="{F6E39BEE-689F-7446-96DC-59683B7A6F2C}"/>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7177" name="Rectangle 7">
              <a:extLst>
                <a:ext uri="{FF2B5EF4-FFF2-40B4-BE49-F238E27FC236}">
                  <a16:creationId xmlns:a16="http://schemas.microsoft.com/office/drawing/2014/main" id="{2C389325-740B-824C-9803-1FAEF2D0A0A9}"/>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pic>
        <p:nvPicPr>
          <p:cNvPr id="7173" name="Picture 8">
            <a:extLst>
              <a:ext uri="{FF2B5EF4-FFF2-40B4-BE49-F238E27FC236}">
                <a16:creationId xmlns:a16="http://schemas.microsoft.com/office/drawing/2014/main" id="{8015F522-57DE-1345-84AB-EB480E970386}"/>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263"/>
            <a:ext cx="48768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174" name="Rectangle 9">
            <a:extLst>
              <a:ext uri="{FF2B5EF4-FFF2-40B4-BE49-F238E27FC236}">
                <a16:creationId xmlns:a16="http://schemas.microsoft.com/office/drawing/2014/main" id="{CB2D95F8-21A9-1F47-96F5-C5A701A0CE50}"/>
              </a:ext>
            </a:extLst>
          </p:cNvPr>
          <p:cNvSpPr>
            <a:spLocks noChangeArrowheads="1"/>
          </p:cNvSpPr>
          <p:nvPr>
            <p:ph type="title"/>
          </p:nvPr>
        </p:nvSpPr>
        <p:spPr>
          <a:xfrm>
            <a:off x="5105400" y="0"/>
            <a:ext cx="3884613" cy="957263"/>
          </a:xfrm>
        </p:spPr>
        <p:txBody>
          <a:bodyPr rIns="130174"/>
          <a:lstStyle/>
          <a:p>
            <a:pPr eaLnBrk="1" hangingPunct="1"/>
            <a:r>
              <a:rPr lang="en-US" altLang="en-US"/>
              <a:t>Why Computational Chemistry?</a:t>
            </a:r>
          </a:p>
        </p:txBody>
      </p:sp>
      <p:sp>
        <p:nvSpPr>
          <p:cNvPr id="7175" name="Rectangle 10">
            <a:extLst>
              <a:ext uri="{FF2B5EF4-FFF2-40B4-BE49-F238E27FC236}">
                <a16:creationId xmlns:a16="http://schemas.microsoft.com/office/drawing/2014/main" id="{A906E497-CB26-CB4C-82FD-05744044E23A}"/>
              </a:ext>
            </a:extLst>
          </p:cNvPr>
          <p:cNvSpPr>
            <a:spLocks/>
          </p:cNvSpPr>
          <p:nvPr/>
        </p:nvSpPr>
        <p:spPr bwMode="auto">
          <a:xfrm>
            <a:off x="481013" y="1779588"/>
            <a:ext cx="81915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lstStyle>
            <a:lvl1pPr marL="381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2800" b="1">
                <a:solidFill>
                  <a:srgbClr val="232323"/>
                </a:solidFill>
              </a:rPr>
              <a:t>The underlying physical laws necessary for the mathematical theory of a large part of physics and the </a:t>
            </a:r>
            <a:r>
              <a:rPr lang="en-US" altLang="en-US" sz="2800" b="1" u="sng">
                <a:solidFill>
                  <a:srgbClr val="232323"/>
                </a:solidFill>
              </a:rPr>
              <a:t>whole of chemistry </a:t>
            </a:r>
            <a:r>
              <a:rPr lang="en-US" altLang="en-US" sz="2800" b="1">
                <a:solidFill>
                  <a:srgbClr val="232323"/>
                </a:solidFill>
              </a:rPr>
              <a:t>are thus completely known, and the difficulty is only that the exact application of these laws leads to equations much too complicated to be soluble.</a:t>
            </a:r>
          </a:p>
          <a:p>
            <a:pPr eaLnBrk="1" hangingPunct="1"/>
            <a:endParaRPr lang="en-US" altLang="en-US" sz="2800" b="1">
              <a:solidFill>
                <a:srgbClr val="232323"/>
              </a:solidFill>
            </a:endParaRPr>
          </a:p>
          <a:p>
            <a:pPr eaLnBrk="1" hangingPunct="1"/>
            <a:r>
              <a:rPr lang="en-US" altLang="en-US" sz="2800" b="1">
                <a:solidFill>
                  <a:srgbClr val="232323"/>
                </a:solidFill>
              </a:rPr>
              <a:t>P.A.M. Dirac</a:t>
            </a:r>
          </a:p>
          <a:p>
            <a:pPr eaLnBrk="1" hangingPunct="1"/>
            <a:r>
              <a:rPr lang="en-US" altLang="en-US" sz="2800" b="1">
                <a:solidFill>
                  <a:srgbClr val="232323"/>
                </a:solidFill>
              </a:rPr>
              <a:t>1929</a:t>
            </a:r>
          </a:p>
        </p:txBody>
      </p:sp>
    </p:spTree>
  </p:cSld>
  <p:clrMapOvr>
    <a:masterClrMapping/>
  </p:clrMapOvr>
  <p:transition advClick="0" advTm="83567"/>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Number Placeholder 3">
            <a:extLst>
              <a:ext uri="{FF2B5EF4-FFF2-40B4-BE49-F238E27FC236}">
                <a16:creationId xmlns:a16="http://schemas.microsoft.com/office/drawing/2014/main" id="{B1A2F695-C783-7849-9C21-3276630FD8B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fld id="{F9A9471D-E091-8D4B-BF6E-44D33716BB39}" type="slidenum">
              <a:rPr lang="en-US" altLang="en-US" sz="1400">
                <a:solidFill>
                  <a:schemeClr val="tx1"/>
                </a:solidFill>
              </a:rPr>
              <a:pPr/>
              <a:t>7</a:t>
            </a:fld>
            <a:endParaRPr lang="en-US" altLang="en-US" sz="1400">
              <a:solidFill>
                <a:schemeClr val="tx1"/>
              </a:solidFill>
            </a:endParaRPr>
          </a:p>
        </p:txBody>
      </p:sp>
      <p:grpSp>
        <p:nvGrpSpPr>
          <p:cNvPr id="8194" name="Group 1">
            <a:extLst>
              <a:ext uri="{FF2B5EF4-FFF2-40B4-BE49-F238E27FC236}">
                <a16:creationId xmlns:a16="http://schemas.microsoft.com/office/drawing/2014/main" id="{6206FB72-1250-9740-954F-5BE9D692C3E7}"/>
              </a:ext>
            </a:extLst>
          </p:cNvPr>
          <p:cNvGrpSpPr>
            <a:grpSpLocks/>
          </p:cNvGrpSpPr>
          <p:nvPr/>
        </p:nvGrpSpPr>
        <p:grpSpPr bwMode="auto">
          <a:xfrm>
            <a:off x="0" y="971550"/>
            <a:ext cx="9132888" cy="152400"/>
            <a:chOff x="0" y="0"/>
            <a:chExt cx="5753" cy="96"/>
          </a:xfrm>
        </p:grpSpPr>
        <p:sp>
          <p:nvSpPr>
            <p:cNvPr id="8201" name="Rectangle 2">
              <a:extLst>
                <a:ext uri="{FF2B5EF4-FFF2-40B4-BE49-F238E27FC236}">
                  <a16:creationId xmlns:a16="http://schemas.microsoft.com/office/drawing/2014/main" id="{C4D8F3C8-F5C0-E941-98CD-1BDCC55FEF78}"/>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8202" name="Rectangle 3">
              <a:extLst>
                <a:ext uri="{FF2B5EF4-FFF2-40B4-BE49-F238E27FC236}">
                  <a16:creationId xmlns:a16="http://schemas.microsoft.com/office/drawing/2014/main" id="{5427C402-55CA-5640-8D38-90861870F3A6}"/>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sp>
        <p:nvSpPr>
          <p:cNvPr id="8195" name="Rectangle 4">
            <a:extLst>
              <a:ext uri="{FF2B5EF4-FFF2-40B4-BE49-F238E27FC236}">
                <a16:creationId xmlns:a16="http://schemas.microsoft.com/office/drawing/2014/main" id="{C9F4E182-E3D9-D741-AC1A-C06B4C5E7337}"/>
              </a:ext>
            </a:extLst>
          </p:cNvPr>
          <p:cNvSpPr>
            <a:spLocks/>
          </p:cNvSpPr>
          <p:nvPr/>
        </p:nvSpPr>
        <p:spPr bwMode="auto">
          <a:xfrm>
            <a:off x="92075" y="6394450"/>
            <a:ext cx="8153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nchor="ctr"/>
          <a:lstStyle>
            <a:lvl1pPr marL="381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DC0081"/>
                </a:solidFill>
              </a:rPr>
              <a:t>Introduction to Computational Chemistry</a:t>
            </a:r>
          </a:p>
        </p:txBody>
      </p:sp>
      <p:grpSp>
        <p:nvGrpSpPr>
          <p:cNvPr id="8196" name="Group 5">
            <a:extLst>
              <a:ext uri="{FF2B5EF4-FFF2-40B4-BE49-F238E27FC236}">
                <a16:creationId xmlns:a16="http://schemas.microsoft.com/office/drawing/2014/main" id="{0D72F9D9-D474-EF46-9364-63D8CFF786EA}"/>
              </a:ext>
            </a:extLst>
          </p:cNvPr>
          <p:cNvGrpSpPr>
            <a:grpSpLocks/>
          </p:cNvGrpSpPr>
          <p:nvPr/>
        </p:nvGrpSpPr>
        <p:grpSpPr bwMode="auto">
          <a:xfrm>
            <a:off x="0" y="6191250"/>
            <a:ext cx="9132888" cy="152400"/>
            <a:chOff x="0" y="0"/>
            <a:chExt cx="5753" cy="96"/>
          </a:xfrm>
        </p:grpSpPr>
        <p:sp>
          <p:nvSpPr>
            <p:cNvPr id="8199" name="Rectangle 6">
              <a:extLst>
                <a:ext uri="{FF2B5EF4-FFF2-40B4-BE49-F238E27FC236}">
                  <a16:creationId xmlns:a16="http://schemas.microsoft.com/office/drawing/2014/main" id="{E7EC064B-DA9A-5F40-BECA-6EA84AA37645}"/>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8200" name="Rectangle 7">
              <a:extLst>
                <a:ext uri="{FF2B5EF4-FFF2-40B4-BE49-F238E27FC236}">
                  <a16:creationId xmlns:a16="http://schemas.microsoft.com/office/drawing/2014/main" id="{C3D2D6FF-743E-AB45-9D35-C690687145DA}"/>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pic>
        <p:nvPicPr>
          <p:cNvPr id="8197" name="Picture 8">
            <a:extLst>
              <a:ext uri="{FF2B5EF4-FFF2-40B4-BE49-F238E27FC236}">
                <a16:creationId xmlns:a16="http://schemas.microsoft.com/office/drawing/2014/main" id="{D1BC267D-91A0-544F-AC68-1878311FB0E7}"/>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263"/>
            <a:ext cx="48768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8" name="Rectangle 9">
            <a:extLst>
              <a:ext uri="{FF2B5EF4-FFF2-40B4-BE49-F238E27FC236}">
                <a16:creationId xmlns:a16="http://schemas.microsoft.com/office/drawing/2014/main" id="{94267447-122D-274B-BA33-50B8F22C4158}"/>
              </a:ext>
            </a:extLst>
          </p:cNvPr>
          <p:cNvSpPr>
            <a:spLocks noChangeArrowheads="1"/>
          </p:cNvSpPr>
          <p:nvPr>
            <p:ph type="title"/>
          </p:nvPr>
        </p:nvSpPr>
        <p:spPr>
          <a:xfrm>
            <a:off x="1588" y="1905000"/>
            <a:ext cx="8990012" cy="2284413"/>
          </a:xfrm>
        </p:spPr>
        <p:txBody>
          <a:bodyPr rIns="130174"/>
          <a:lstStyle/>
          <a:p>
            <a:pPr eaLnBrk="1" hangingPunct="1"/>
            <a:r>
              <a:rPr lang="en-US" altLang="en-US" sz="4800"/>
              <a:t>COMPUTATIONAL CHEMISTRY </a:t>
            </a:r>
            <a:br>
              <a:rPr lang="en-US" altLang="en-US" sz="4800"/>
            </a:br>
            <a:r>
              <a:rPr lang="en-US" altLang="en-US" sz="4800"/>
              <a:t>PROCEDURE</a:t>
            </a:r>
          </a:p>
        </p:txBody>
      </p:sp>
    </p:spTree>
  </p:cSld>
  <p:clrMapOvr>
    <a:masterClrMapping/>
  </p:clrMapOvr>
  <p:transition advClick="0" advTm="12549"/>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7" name="Slide Number Placeholder 3">
            <a:extLst>
              <a:ext uri="{FF2B5EF4-FFF2-40B4-BE49-F238E27FC236}">
                <a16:creationId xmlns:a16="http://schemas.microsoft.com/office/drawing/2014/main" id="{D6FB0BAB-CB04-134B-81E8-7F23D8F1959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fld id="{5D188DA7-48C0-9447-9E01-064569C8CA13}" type="slidenum">
              <a:rPr lang="en-US" altLang="en-US" sz="1400">
                <a:solidFill>
                  <a:schemeClr val="tx1"/>
                </a:solidFill>
              </a:rPr>
              <a:pPr/>
              <a:t>8</a:t>
            </a:fld>
            <a:endParaRPr lang="en-US" altLang="en-US" sz="1400">
              <a:solidFill>
                <a:schemeClr val="tx1"/>
              </a:solidFill>
            </a:endParaRPr>
          </a:p>
        </p:txBody>
      </p:sp>
      <p:grpSp>
        <p:nvGrpSpPr>
          <p:cNvPr id="9218" name="Group 1">
            <a:extLst>
              <a:ext uri="{FF2B5EF4-FFF2-40B4-BE49-F238E27FC236}">
                <a16:creationId xmlns:a16="http://schemas.microsoft.com/office/drawing/2014/main" id="{286C38F3-E5B5-6D42-899D-AAF349CE0671}"/>
              </a:ext>
            </a:extLst>
          </p:cNvPr>
          <p:cNvGrpSpPr>
            <a:grpSpLocks/>
          </p:cNvGrpSpPr>
          <p:nvPr/>
        </p:nvGrpSpPr>
        <p:grpSpPr bwMode="auto">
          <a:xfrm>
            <a:off x="0" y="971550"/>
            <a:ext cx="9132888" cy="152400"/>
            <a:chOff x="0" y="0"/>
            <a:chExt cx="5753" cy="96"/>
          </a:xfrm>
        </p:grpSpPr>
        <p:sp>
          <p:nvSpPr>
            <p:cNvPr id="2" name="Rectangle 2">
              <a:extLst>
                <a:ext uri="{FF2B5EF4-FFF2-40B4-BE49-F238E27FC236}">
                  <a16:creationId xmlns:a16="http://schemas.microsoft.com/office/drawing/2014/main" id="{AB1FF390-9193-BE49-833B-4C4C1312F05C}"/>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9227" name="Rectangle 3">
              <a:extLst>
                <a:ext uri="{FF2B5EF4-FFF2-40B4-BE49-F238E27FC236}">
                  <a16:creationId xmlns:a16="http://schemas.microsoft.com/office/drawing/2014/main" id="{0E4F42C0-A147-F845-ACD5-8A7E453F7C18}"/>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sp>
        <p:nvSpPr>
          <p:cNvPr id="9219" name="Rectangle 4">
            <a:extLst>
              <a:ext uri="{FF2B5EF4-FFF2-40B4-BE49-F238E27FC236}">
                <a16:creationId xmlns:a16="http://schemas.microsoft.com/office/drawing/2014/main" id="{8FD16C8F-5DC9-764F-8CE2-917929547DE5}"/>
              </a:ext>
            </a:extLst>
          </p:cNvPr>
          <p:cNvSpPr>
            <a:spLocks/>
          </p:cNvSpPr>
          <p:nvPr/>
        </p:nvSpPr>
        <p:spPr bwMode="auto">
          <a:xfrm>
            <a:off x="92075" y="6394450"/>
            <a:ext cx="8153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nchor="ctr"/>
          <a:lstStyle>
            <a:lvl1pPr marL="381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DC0081"/>
                </a:solidFill>
              </a:rPr>
              <a:t>Introduction to Computational Chemistry</a:t>
            </a:r>
          </a:p>
        </p:txBody>
      </p:sp>
      <p:grpSp>
        <p:nvGrpSpPr>
          <p:cNvPr id="9220" name="Group 5">
            <a:extLst>
              <a:ext uri="{FF2B5EF4-FFF2-40B4-BE49-F238E27FC236}">
                <a16:creationId xmlns:a16="http://schemas.microsoft.com/office/drawing/2014/main" id="{1FA146E8-C7BA-0F46-9DE9-480375608643}"/>
              </a:ext>
            </a:extLst>
          </p:cNvPr>
          <p:cNvGrpSpPr>
            <a:grpSpLocks/>
          </p:cNvGrpSpPr>
          <p:nvPr/>
        </p:nvGrpSpPr>
        <p:grpSpPr bwMode="auto">
          <a:xfrm>
            <a:off x="0" y="6191250"/>
            <a:ext cx="9132888" cy="152400"/>
            <a:chOff x="0" y="0"/>
            <a:chExt cx="5753" cy="96"/>
          </a:xfrm>
        </p:grpSpPr>
        <p:sp>
          <p:nvSpPr>
            <p:cNvPr id="9224" name="Rectangle 6">
              <a:extLst>
                <a:ext uri="{FF2B5EF4-FFF2-40B4-BE49-F238E27FC236}">
                  <a16:creationId xmlns:a16="http://schemas.microsoft.com/office/drawing/2014/main" id="{2D3C5216-DFBA-2646-888A-DDFD9DAA1883}"/>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9225" name="Rectangle 7">
              <a:extLst>
                <a:ext uri="{FF2B5EF4-FFF2-40B4-BE49-F238E27FC236}">
                  <a16:creationId xmlns:a16="http://schemas.microsoft.com/office/drawing/2014/main" id="{828A7ACE-8568-7E4C-A368-F7604ED52024}"/>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pic>
        <p:nvPicPr>
          <p:cNvPr id="9221" name="Picture 8">
            <a:extLst>
              <a:ext uri="{FF2B5EF4-FFF2-40B4-BE49-F238E27FC236}">
                <a16:creationId xmlns:a16="http://schemas.microsoft.com/office/drawing/2014/main" id="{D13B98ED-22D3-4F46-A3CA-524636D55D71}"/>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263"/>
            <a:ext cx="48768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222" name="Rectangle 9">
            <a:extLst>
              <a:ext uri="{FF2B5EF4-FFF2-40B4-BE49-F238E27FC236}">
                <a16:creationId xmlns:a16="http://schemas.microsoft.com/office/drawing/2014/main" id="{5E310253-9D48-554D-9D87-1CA5C0E4F36B}"/>
              </a:ext>
            </a:extLst>
          </p:cNvPr>
          <p:cNvSpPr>
            <a:spLocks noChangeArrowheads="1"/>
          </p:cNvSpPr>
          <p:nvPr>
            <p:ph type="title"/>
          </p:nvPr>
        </p:nvSpPr>
        <p:spPr>
          <a:xfrm>
            <a:off x="5181600" y="0"/>
            <a:ext cx="3886200" cy="1090613"/>
          </a:xfrm>
        </p:spPr>
        <p:txBody>
          <a:bodyPr rIns="130174"/>
          <a:lstStyle/>
          <a:p>
            <a:pPr eaLnBrk="1" hangingPunct="1"/>
            <a:r>
              <a:rPr lang="en-US" altLang="en-US"/>
              <a:t>Three Things I want to know</a:t>
            </a:r>
          </a:p>
        </p:txBody>
      </p:sp>
      <p:sp>
        <p:nvSpPr>
          <p:cNvPr id="9226" name="Rectangle 10">
            <a:extLst>
              <a:ext uri="{FF2B5EF4-FFF2-40B4-BE49-F238E27FC236}">
                <a16:creationId xmlns:a16="http://schemas.microsoft.com/office/drawing/2014/main" id="{0D720382-B223-5F4D-A5D5-E165B476B7F3}"/>
              </a:ext>
            </a:extLst>
          </p:cNvPr>
          <p:cNvSpPr>
            <a:spLocks noChangeArrowheads="1"/>
          </p:cNvSpPr>
          <p:nvPr>
            <p:ph type="body" idx="1"/>
          </p:nvPr>
        </p:nvSpPr>
        <p:spPr/>
        <p:txBody>
          <a:bodyPr rIns="130174"/>
          <a:lstStyle/>
          <a:p>
            <a:pPr eaLnBrk="1" hangingPunct="1">
              <a:lnSpc>
                <a:spcPct val="90000"/>
              </a:lnSpc>
            </a:pPr>
            <a:r>
              <a:rPr lang="en-US" altLang="en-US" sz="2000"/>
              <a:t>Structure:</a:t>
            </a:r>
          </a:p>
          <a:p>
            <a:pPr marL="781050" lvl="1" eaLnBrk="1" hangingPunct="1">
              <a:lnSpc>
                <a:spcPct val="90000"/>
              </a:lnSpc>
            </a:pPr>
            <a:r>
              <a:rPr lang="en-US" altLang="en-US" sz="2000"/>
              <a:t>What does the molecule look like?</a:t>
            </a:r>
          </a:p>
          <a:p>
            <a:pPr marL="1181100" lvl="2" eaLnBrk="1" hangingPunct="1">
              <a:lnSpc>
                <a:spcPct val="90000"/>
              </a:lnSpc>
            </a:pPr>
            <a:r>
              <a:rPr lang="en-US" altLang="en-US" sz="2000"/>
              <a:t>Atoms, bond lengths, bond angles, symmetry</a:t>
            </a:r>
          </a:p>
          <a:p>
            <a:pPr eaLnBrk="1" hangingPunct="1">
              <a:lnSpc>
                <a:spcPct val="90000"/>
              </a:lnSpc>
            </a:pPr>
            <a:r>
              <a:rPr lang="en-US" altLang="en-US" sz="2000"/>
              <a:t>Properties:</a:t>
            </a:r>
          </a:p>
          <a:p>
            <a:pPr marL="781050" lvl="1" eaLnBrk="1" hangingPunct="1">
              <a:lnSpc>
                <a:spcPct val="90000"/>
              </a:lnSpc>
            </a:pPr>
            <a:r>
              <a:rPr lang="en-US" altLang="en-US" sz="2000"/>
              <a:t>What characteristics does the molecule have by itself?</a:t>
            </a:r>
          </a:p>
          <a:p>
            <a:pPr marL="1181100" lvl="2" eaLnBrk="1" hangingPunct="1">
              <a:lnSpc>
                <a:spcPct val="90000"/>
              </a:lnSpc>
            </a:pPr>
            <a:r>
              <a:rPr lang="en-US" altLang="en-US" sz="2000"/>
              <a:t>Molecular energy, dipole moment, structure of the molecular orbitals</a:t>
            </a:r>
          </a:p>
          <a:p>
            <a:pPr marL="781050" lvl="1" eaLnBrk="1" hangingPunct="1">
              <a:lnSpc>
                <a:spcPct val="90000"/>
              </a:lnSpc>
            </a:pPr>
            <a:r>
              <a:rPr lang="en-US" altLang="en-US" sz="2000"/>
              <a:t>QSPR:  quantitative structure-property relationships</a:t>
            </a:r>
          </a:p>
          <a:p>
            <a:pPr eaLnBrk="1" hangingPunct="1">
              <a:lnSpc>
                <a:spcPct val="90000"/>
              </a:lnSpc>
            </a:pPr>
            <a:r>
              <a:rPr lang="en-US" altLang="en-US" sz="2000"/>
              <a:t>Activity:</a:t>
            </a:r>
          </a:p>
          <a:p>
            <a:pPr marL="781050" lvl="1" eaLnBrk="1" hangingPunct="1">
              <a:lnSpc>
                <a:spcPct val="90000"/>
              </a:lnSpc>
            </a:pPr>
            <a:r>
              <a:rPr lang="en-US" altLang="en-US" sz="2000"/>
              <a:t>How does the molecule behave in the presence of other molecules?</a:t>
            </a:r>
          </a:p>
          <a:p>
            <a:pPr marL="1181100" lvl="2" eaLnBrk="1" hangingPunct="1">
              <a:lnSpc>
                <a:spcPct val="90000"/>
              </a:lnSpc>
            </a:pPr>
            <a:r>
              <a:rPr lang="en-US" altLang="en-US" sz="2000"/>
              <a:t>Electrostatic potential, frontier orbitals (HOMO and LUMO), nucleophilicity, electrophilicity</a:t>
            </a:r>
          </a:p>
          <a:p>
            <a:pPr marL="781050" lvl="1" eaLnBrk="1" hangingPunct="1">
              <a:lnSpc>
                <a:spcPct val="90000"/>
              </a:lnSpc>
            </a:pPr>
            <a:r>
              <a:rPr lang="en-US" altLang="en-US" sz="2000"/>
              <a:t>QSAR:  quantitative structure activity relationships</a:t>
            </a:r>
          </a:p>
        </p:txBody>
      </p:sp>
    </p:spTree>
  </p:cSld>
  <p:clrMapOvr>
    <a:masterClrMapping/>
  </p:clrMapOvr>
  <p:transition advClick="0" advTm="38543"/>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2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2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2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2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22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22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226">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9226">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9226">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922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6"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Number Placeholder 3">
            <a:extLst>
              <a:ext uri="{FF2B5EF4-FFF2-40B4-BE49-F238E27FC236}">
                <a16:creationId xmlns:a16="http://schemas.microsoft.com/office/drawing/2014/main" id="{67AEDF19-7486-3F40-997E-9EFDABEE7CF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fld id="{0B2C7E00-2635-CA48-8C11-228AF73EBEB5}" type="slidenum">
              <a:rPr lang="en-US" altLang="en-US" sz="1400">
                <a:solidFill>
                  <a:schemeClr val="tx1"/>
                </a:solidFill>
              </a:rPr>
              <a:pPr/>
              <a:t>9</a:t>
            </a:fld>
            <a:endParaRPr lang="en-US" altLang="en-US" sz="1400">
              <a:solidFill>
                <a:schemeClr val="tx1"/>
              </a:solidFill>
            </a:endParaRPr>
          </a:p>
        </p:txBody>
      </p:sp>
      <p:grpSp>
        <p:nvGrpSpPr>
          <p:cNvPr id="10242" name="Group 1">
            <a:extLst>
              <a:ext uri="{FF2B5EF4-FFF2-40B4-BE49-F238E27FC236}">
                <a16:creationId xmlns:a16="http://schemas.microsoft.com/office/drawing/2014/main" id="{350F30B5-46AF-434E-AE40-35C1911B77F6}"/>
              </a:ext>
            </a:extLst>
          </p:cNvPr>
          <p:cNvGrpSpPr>
            <a:grpSpLocks/>
          </p:cNvGrpSpPr>
          <p:nvPr/>
        </p:nvGrpSpPr>
        <p:grpSpPr bwMode="auto">
          <a:xfrm>
            <a:off x="0" y="971550"/>
            <a:ext cx="9132888" cy="152400"/>
            <a:chOff x="0" y="0"/>
            <a:chExt cx="5753" cy="96"/>
          </a:xfrm>
        </p:grpSpPr>
        <p:sp>
          <p:nvSpPr>
            <p:cNvPr id="10250" name="Rectangle 2">
              <a:extLst>
                <a:ext uri="{FF2B5EF4-FFF2-40B4-BE49-F238E27FC236}">
                  <a16:creationId xmlns:a16="http://schemas.microsoft.com/office/drawing/2014/main" id="{DE1F22C3-0CE3-6247-AAF9-1F9D02E18B98}"/>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10251" name="Rectangle 3">
              <a:extLst>
                <a:ext uri="{FF2B5EF4-FFF2-40B4-BE49-F238E27FC236}">
                  <a16:creationId xmlns:a16="http://schemas.microsoft.com/office/drawing/2014/main" id="{ECBF4D02-9B46-B046-B21C-3F702D91785B}"/>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sp>
        <p:nvSpPr>
          <p:cNvPr id="10243" name="Rectangle 4">
            <a:extLst>
              <a:ext uri="{FF2B5EF4-FFF2-40B4-BE49-F238E27FC236}">
                <a16:creationId xmlns:a16="http://schemas.microsoft.com/office/drawing/2014/main" id="{DE29B872-7379-C84B-8229-6060B609B1ED}"/>
              </a:ext>
            </a:extLst>
          </p:cNvPr>
          <p:cNvSpPr>
            <a:spLocks/>
          </p:cNvSpPr>
          <p:nvPr/>
        </p:nvSpPr>
        <p:spPr bwMode="auto">
          <a:xfrm>
            <a:off x="92075" y="6394450"/>
            <a:ext cx="8153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39686" bIns="0" anchor="ctr"/>
          <a:lstStyle>
            <a:lvl1pPr marL="38100">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r>
              <a:rPr lang="en-US" altLang="en-US" sz="1400" b="1">
                <a:solidFill>
                  <a:srgbClr val="DC0081"/>
                </a:solidFill>
              </a:rPr>
              <a:t>Introduction to Computational Chemistry</a:t>
            </a:r>
          </a:p>
        </p:txBody>
      </p:sp>
      <p:grpSp>
        <p:nvGrpSpPr>
          <p:cNvPr id="10244" name="Group 5">
            <a:extLst>
              <a:ext uri="{FF2B5EF4-FFF2-40B4-BE49-F238E27FC236}">
                <a16:creationId xmlns:a16="http://schemas.microsoft.com/office/drawing/2014/main" id="{38F3C3FE-9E2C-684D-B84C-2C3F38521C87}"/>
              </a:ext>
            </a:extLst>
          </p:cNvPr>
          <p:cNvGrpSpPr>
            <a:grpSpLocks/>
          </p:cNvGrpSpPr>
          <p:nvPr/>
        </p:nvGrpSpPr>
        <p:grpSpPr bwMode="auto">
          <a:xfrm>
            <a:off x="0" y="6191250"/>
            <a:ext cx="9132888" cy="152400"/>
            <a:chOff x="0" y="0"/>
            <a:chExt cx="5753" cy="96"/>
          </a:xfrm>
        </p:grpSpPr>
        <p:sp>
          <p:nvSpPr>
            <p:cNvPr id="10248" name="Rectangle 6">
              <a:extLst>
                <a:ext uri="{FF2B5EF4-FFF2-40B4-BE49-F238E27FC236}">
                  <a16:creationId xmlns:a16="http://schemas.microsoft.com/office/drawing/2014/main" id="{806E3FF6-2B02-C14C-8891-6989724FF64F}"/>
                </a:ext>
              </a:extLst>
            </p:cNvPr>
            <p:cNvSpPr>
              <a:spLocks/>
            </p:cNvSpPr>
            <p:nvPr/>
          </p:nvSpPr>
          <p:spPr bwMode="auto">
            <a:xfrm>
              <a:off x="0" y="0"/>
              <a:ext cx="5753" cy="47"/>
            </a:xfrm>
            <a:prstGeom prst="rect">
              <a:avLst/>
            </a:prstGeom>
            <a:gradFill rotWithShape="0">
              <a:gsLst>
                <a:gs pos="0">
                  <a:srgbClr val="006F65"/>
                </a:gs>
                <a:gs pos="50000">
                  <a:srgbClr val="00DFCA"/>
                </a:gs>
                <a:gs pos="100000">
                  <a:srgbClr val="006F65"/>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sp>
          <p:nvSpPr>
            <p:cNvPr id="10249" name="Rectangle 7">
              <a:extLst>
                <a:ext uri="{FF2B5EF4-FFF2-40B4-BE49-F238E27FC236}">
                  <a16:creationId xmlns:a16="http://schemas.microsoft.com/office/drawing/2014/main" id="{9B1499CD-724C-1040-A710-92FD1580E21B}"/>
                </a:ext>
              </a:extLst>
            </p:cNvPr>
            <p:cNvSpPr>
              <a:spLocks/>
            </p:cNvSpPr>
            <p:nvPr/>
          </p:nvSpPr>
          <p:spPr bwMode="auto">
            <a:xfrm>
              <a:off x="0" y="72"/>
              <a:ext cx="5753" cy="24"/>
            </a:xfrm>
            <a:prstGeom prst="rect">
              <a:avLst/>
            </a:prstGeom>
            <a:gradFill rotWithShape="0">
              <a:gsLst>
                <a:gs pos="0">
                  <a:srgbClr val="976080"/>
                </a:gs>
                <a:gs pos="50000">
                  <a:srgbClr val="D989B8"/>
                </a:gs>
                <a:gs pos="100000">
                  <a:srgbClr val="976080"/>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1000">
                  <a:solidFill>
                    <a:srgbClr val="FFFFFF"/>
                  </a:solidFill>
                  <a:latin typeface="Helvetica" pitchFamily="2" charset="0"/>
                  <a:ea typeface="ヒラギノ角ゴ ProN W3" panose="020B0300000000000000" pitchFamily="34" charset="-128"/>
                  <a:sym typeface="Helvetica" pitchFamily="2" charset="0"/>
                </a:defRPr>
              </a:lvl1pPr>
              <a:lvl2pPr marL="742950" indent="-285750">
                <a:defRPr sz="1000">
                  <a:solidFill>
                    <a:srgbClr val="FFFFFF"/>
                  </a:solidFill>
                  <a:latin typeface="Helvetica" pitchFamily="2" charset="0"/>
                  <a:ea typeface="ヒラギノ角ゴ ProN W3" panose="020B0300000000000000" pitchFamily="34" charset="-128"/>
                  <a:sym typeface="Helvetica" pitchFamily="2" charset="0"/>
                </a:defRPr>
              </a:lvl2pPr>
              <a:lvl3pPr marL="1143000" indent="-228600">
                <a:defRPr sz="1000">
                  <a:solidFill>
                    <a:srgbClr val="FFFFFF"/>
                  </a:solidFill>
                  <a:latin typeface="Helvetica" pitchFamily="2" charset="0"/>
                  <a:ea typeface="ヒラギノ角ゴ ProN W3" panose="020B0300000000000000" pitchFamily="34" charset="-128"/>
                  <a:sym typeface="Helvetica" pitchFamily="2" charset="0"/>
                </a:defRPr>
              </a:lvl3pPr>
              <a:lvl4pPr marL="1600200" indent="-228600">
                <a:defRPr sz="1000">
                  <a:solidFill>
                    <a:srgbClr val="FFFFFF"/>
                  </a:solidFill>
                  <a:latin typeface="Helvetica" pitchFamily="2" charset="0"/>
                  <a:ea typeface="ヒラギノ角ゴ ProN W3" panose="020B0300000000000000" pitchFamily="34" charset="-128"/>
                  <a:sym typeface="Helvetica" pitchFamily="2" charset="0"/>
                </a:defRPr>
              </a:lvl4pPr>
              <a:lvl5pPr marL="2057400" indent="-228600">
                <a:defRPr sz="1000">
                  <a:solidFill>
                    <a:srgbClr val="FFFFFF"/>
                  </a:solidFill>
                  <a:latin typeface="Helvetica" pitchFamily="2" charset="0"/>
                  <a:ea typeface="ヒラギノ角ゴ ProN W3" panose="020B0300000000000000" pitchFamily="34" charset="-128"/>
                  <a:sym typeface="Helvetica" pitchFamily="2" charset="0"/>
                </a:defRPr>
              </a:lvl5pPr>
              <a:lvl6pPr marL="25146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6pPr>
              <a:lvl7pPr marL="29718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7pPr>
              <a:lvl8pPr marL="34290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8pPr>
              <a:lvl9pPr marL="3886200" indent="-228600" eaLnBrk="0" fontAlgn="base" hangingPunct="0">
                <a:spcBef>
                  <a:spcPct val="0"/>
                </a:spcBef>
                <a:spcAft>
                  <a:spcPct val="0"/>
                </a:spcAft>
                <a:defRPr sz="1000">
                  <a:solidFill>
                    <a:srgbClr val="FFFFFF"/>
                  </a:solidFill>
                  <a:latin typeface="Helvetica" pitchFamily="2" charset="0"/>
                  <a:ea typeface="ヒラギノ角ゴ ProN W3" panose="020B0300000000000000" pitchFamily="34" charset="-128"/>
                  <a:sym typeface="Helvetica" pitchFamily="2" charset="0"/>
                </a:defRPr>
              </a:lvl9pPr>
            </a:lstStyle>
            <a:p>
              <a:pPr eaLnBrk="1" hangingPunct="1"/>
              <a:endParaRPr lang="en-US" altLang="en-US"/>
            </a:p>
          </p:txBody>
        </p:sp>
      </p:grpSp>
      <p:pic>
        <p:nvPicPr>
          <p:cNvPr id="10245" name="Picture 8">
            <a:extLst>
              <a:ext uri="{FF2B5EF4-FFF2-40B4-BE49-F238E27FC236}">
                <a16:creationId xmlns:a16="http://schemas.microsoft.com/office/drawing/2014/main" id="{488BF7F7-91D2-E940-A429-A7C8EE921589}"/>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5263"/>
            <a:ext cx="48768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46" name="Rectangle 9">
            <a:extLst>
              <a:ext uri="{FF2B5EF4-FFF2-40B4-BE49-F238E27FC236}">
                <a16:creationId xmlns:a16="http://schemas.microsoft.com/office/drawing/2014/main" id="{0ACE5ABF-9846-EE4E-BAA6-E25381C29C30}"/>
              </a:ext>
            </a:extLst>
          </p:cNvPr>
          <p:cNvSpPr>
            <a:spLocks noChangeArrowheads="1"/>
          </p:cNvSpPr>
          <p:nvPr>
            <p:ph type="title"/>
          </p:nvPr>
        </p:nvSpPr>
        <p:spPr/>
        <p:txBody>
          <a:bodyPr rIns="130174"/>
          <a:lstStyle/>
          <a:p>
            <a:pPr eaLnBrk="1" hangingPunct="1"/>
            <a:r>
              <a:rPr lang="en-US" altLang="en-US"/>
              <a:t>Road Map</a:t>
            </a:r>
          </a:p>
        </p:txBody>
      </p:sp>
      <p:pic>
        <p:nvPicPr>
          <p:cNvPr id="10247" name="Picture 10">
            <a:extLst>
              <a:ext uri="{FF2B5EF4-FFF2-40B4-BE49-F238E27FC236}">
                <a16:creationId xmlns:a16="http://schemas.microsoft.com/office/drawing/2014/main" id="{FFCB1303-96F2-1345-AB7D-F90E6C844E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700" y="1193800"/>
            <a:ext cx="78232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Tree>
  </p:cSld>
  <p:clrMapOvr>
    <a:masterClrMapping/>
  </p:clrMapOvr>
  <p:transition/>
</p:sld>
</file>

<file path=ppt/theme/theme1.xml><?xml version="1.0" encoding="utf-8"?>
<a:theme xmlns:a="http://schemas.openxmlformats.org/drawingml/2006/main" name="untitled 1">
  <a:themeElements>
    <a:clrScheme name="">
      <a:dk1>
        <a:srgbClr val="FFFFFF"/>
      </a:dk1>
      <a:lt1>
        <a:srgbClr val="FFFFFF"/>
      </a:lt1>
      <a:dk2>
        <a:srgbClr val="000000"/>
      </a:dk2>
      <a:lt2>
        <a:srgbClr val="000000"/>
      </a:lt2>
      <a:accent1>
        <a:srgbClr val="DC0081"/>
      </a:accent1>
      <a:accent2>
        <a:srgbClr val="333399"/>
      </a:accent2>
      <a:accent3>
        <a:srgbClr val="FFFFFF"/>
      </a:accent3>
      <a:accent4>
        <a:srgbClr val="DADADA"/>
      </a:accent4>
      <a:accent5>
        <a:srgbClr val="EBAAC1"/>
      </a:accent5>
      <a:accent6>
        <a:srgbClr val="2D2D8A"/>
      </a:accent6>
      <a:hlink>
        <a:srgbClr val="009999"/>
      </a:hlink>
      <a:folHlink>
        <a:srgbClr val="99CC00"/>
      </a:folHlink>
    </a:clrScheme>
    <a:fontScheme name="untitled 1">
      <a:majorFont>
        <a:latin typeface="Helvetica"/>
        <a:ea typeface="ヒラギノ角ゴ ProN W6"/>
        <a:cs typeface=""/>
      </a:majorFont>
      <a:minorFont>
        <a:latin typeface="Helvetica"/>
        <a:ea typeface="ヒラギノ角ゴ ProN W6"/>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C0081"/>
        </a:solidFill>
        <a:ln w="9525" cap="flat" cmpd="sng" algn="ctr">
          <a:solidFill>
            <a:srgbClr val="FFFF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000" b="0" i="0" u="none" strike="noStrike" cap="none" normalizeH="0" baseline="0" smtClean="0">
            <a:ln>
              <a:noFill/>
            </a:ln>
            <a:solidFill>
              <a:srgbClr val="FFFFFF"/>
            </a:solidFill>
            <a:effectLst/>
            <a:latin typeface="Helvetica" pitchFamily="2" charset="0"/>
            <a:ea typeface="ヒラギノ角ゴ ProN W3" panose="020B0300000000000000" pitchFamily="34" charset="-128"/>
            <a:sym typeface="Helvetica" pitchFamily="2" charset="0"/>
          </a:defRPr>
        </a:defPPr>
      </a:lstStyle>
    </a:spDef>
    <a:lnDef>
      <a:spPr bwMode="auto">
        <a:xfrm>
          <a:off x="0" y="0"/>
          <a:ext cx="1" cy="1"/>
        </a:xfrm>
        <a:custGeom>
          <a:avLst/>
          <a:gdLst/>
          <a:ahLst/>
          <a:cxnLst/>
          <a:rect l="0" t="0" r="0" b="0"/>
          <a:pathLst/>
        </a:custGeom>
        <a:solidFill>
          <a:srgbClr val="DC0081"/>
        </a:solidFill>
        <a:ln w="9525" cap="flat" cmpd="sng" algn="ctr">
          <a:solidFill>
            <a:srgbClr val="FFFF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000" b="0" i="0" u="none" strike="noStrike" cap="none" normalizeH="0" baseline="0" smtClean="0">
            <a:ln>
              <a:noFill/>
            </a:ln>
            <a:solidFill>
              <a:srgbClr val="FFFFFF"/>
            </a:solidFill>
            <a:effectLst/>
            <a:latin typeface="Helvetica" pitchFamily="2" charset="0"/>
            <a:ea typeface="ヒラギノ角ゴ ProN W3" panose="020B0300000000000000" pitchFamily="34" charset="-128"/>
            <a:sym typeface="Helvetica" pitchFamily="2" charset="0"/>
          </a:defRPr>
        </a:defPPr>
      </a:lstStyle>
    </a:lnDef>
  </a:objectDefaults>
  <a:extraClrSchemeLst>
    <a:extraClrScheme>
      <a:clrScheme name="untitled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Pages>0</Pages>
  <Words>704</Words>
  <Characters>0</Characters>
  <Application>Microsoft Macintosh PowerPoint</Application>
  <PresentationFormat>On-screen Show (4:3)</PresentationFormat>
  <Lines>0</Lines>
  <Paragraphs>78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Helvetica</vt:lpstr>
      <vt:lpstr>ヒラギノ角ゴ ProN W3</vt:lpstr>
      <vt:lpstr>Arial</vt:lpstr>
      <vt:lpstr>ヒラギノ角ゴ ProN W6</vt:lpstr>
      <vt:lpstr>Monotype Sorts</vt:lpstr>
      <vt:lpstr>Calibri</vt:lpstr>
      <vt:lpstr>untitled 1</vt:lpstr>
      <vt:lpstr>Lecture:  Introduction to Computational Chemistry</vt:lpstr>
      <vt:lpstr>Guiding Questions</vt:lpstr>
      <vt:lpstr>Questions</vt:lpstr>
      <vt:lpstr>PURPOSE OF COMPUTATIONAL CHEMISTRY</vt:lpstr>
      <vt:lpstr>Computational Chemistry Defined</vt:lpstr>
      <vt:lpstr>Why Computational Chemistry?</vt:lpstr>
      <vt:lpstr>COMPUTATIONAL CHEMISTRY  PROCEDURE</vt:lpstr>
      <vt:lpstr>Three Things I want to know</vt:lpstr>
      <vt:lpstr>Road Map</vt:lpstr>
      <vt:lpstr>Road Map</vt:lpstr>
      <vt:lpstr>Computational Cooking Process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BASICS PROGRAM</dc:title>
  <dc:subject/>
  <dc:creator>Robert R. Gotwals, Jr.</dc:creator>
  <cp:keywords/>
  <dc:description/>
  <cp:lastModifiedBy>Microsoft Office User</cp:lastModifiedBy>
  <cp:revision>1</cp:revision>
  <dcterms:modified xsi:type="dcterms:W3CDTF">2021-01-25T13:56:28Z</dcterms:modified>
</cp:coreProperties>
</file>